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5636"/>
    <a:srgbClr val="14387F"/>
    <a:srgbClr val="F3B613"/>
    <a:srgbClr val="003269"/>
    <a:srgbClr val="28348A"/>
    <a:srgbClr val="CF135A"/>
    <a:srgbClr val="009FE3"/>
    <a:srgbClr val="1271B9"/>
    <a:srgbClr val="FFD843"/>
    <a:srgbClr val="00B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AE87E-4AF0-4EBD-9FD6-8642E79C8546}" v="409" dt="2023-05-04T22:57:24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ección de Proyección Social y Extensión Universitaria" userId="3fb51b63-0b2a-4cc2-8768-4600fdf99645" providerId="ADAL" clId="{BEDAE87E-4AF0-4EBD-9FD6-8642E79C8546}"/>
    <pc:docChg chg="undo custSel addSld delSld modSld">
      <pc:chgData name="Dirección de Proyección Social y Extensión Universitaria" userId="3fb51b63-0b2a-4cc2-8768-4600fdf99645" providerId="ADAL" clId="{BEDAE87E-4AF0-4EBD-9FD6-8642E79C8546}" dt="2023-05-04T22:57:32.959" v="1055" actId="1076"/>
      <pc:docMkLst>
        <pc:docMk/>
      </pc:docMkLst>
      <pc:sldChg chg="addSp modSp mod">
        <pc:chgData name="Dirección de Proyección Social y Extensión Universitaria" userId="3fb51b63-0b2a-4cc2-8768-4600fdf99645" providerId="ADAL" clId="{BEDAE87E-4AF0-4EBD-9FD6-8642E79C8546}" dt="2023-05-04T22:57:20.541" v="1050" actId="1076"/>
        <pc:sldMkLst>
          <pc:docMk/>
          <pc:sldMk cId="2774777723" sldId="257"/>
        </pc:sldMkLst>
        <pc:spChg chg="mod">
          <ac:chgData name="Dirección de Proyección Social y Extensión Universitaria" userId="3fb51b63-0b2a-4cc2-8768-4600fdf99645" providerId="ADAL" clId="{BEDAE87E-4AF0-4EBD-9FD6-8642E79C8546}" dt="2023-05-04T22:57:13.282" v="1046" actId="1076"/>
          <ac:spMkLst>
            <pc:docMk/>
            <pc:sldMk cId="2774777723" sldId="257"/>
            <ac:spMk id="3" creationId="{CB87940A-A26D-EF46-BD97-0A70D16215C3}"/>
          </ac:spMkLst>
        </pc:spChg>
        <pc:picChg chg="add mod">
          <ac:chgData name="Dirección de Proyección Social y Extensión Universitaria" userId="3fb51b63-0b2a-4cc2-8768-4600fdf99645" providerId="ADAL" clId="{BEDAE87E-4AF0-4EBD-9FD6-8642E79C8546}" dt="2023-05-04T22:57:20.541" v="1050" actId="1076"/>
          <ac:picMkLst>
            <pc:docMk/>
            <pc:sldMk cId="2774777723" sldId="257"/>
            <ac:picMk id="5" creationId="{2465CBCA-79E7-BF94-F92A-81E5FD59DA68}"/>
          </ac:picMkLst>
        </pc:picChg>
      </pc:sldChg>
      <pc:sldChg chg="addSp delSp modSp mod">
        <pc:chgData name="Dirección de Proyección Social y Extensión Universitaria" userId="3fb51b63-0b2a-4cc2-8768-4600fdf99645" providerId="ADAL" clId="{BEDAE87E-4AF0-4EBD-9FD6-8642E79C8546}" dt="2023-05-04T22:54:20.762" v="998" actId="1076"/>
        <pc:sldMkLst>
          <pc:docMk/>
          <pc:sldMk cId="2849096709" sldId="258"/>
        </pc:sldMkLst>
        <pc:spChg chg="mod">
          <ac:chgData name="Dirección de Proyección Social y Extensión Universitaria" userId="3fb51b63-0b2a-4cc2-8768-4600fdf99645" providerId="ADAL" clId="{BEDAE87E-4AF0-4EBD-9FD6-8642E79C8546}" dt="2023-05-04T22:54:20.762" v="998" actId="1076"/>
          <ac:spMkLst>
            <pc:docMk/>
            <pc:sldMk cId="2849096709" sldId="258"/>
            <ac:spMk id="2" creationId="{D3185EDF-7BA8-1D4B-B3AA-3F84B3FB1698}"/>
          </ac:spMkLst>
        </pc:spChg>
        <pc:spChg chg="del mod">
          <ac:chgData name="Dirección de Proyección Social y Extensión Universitaria" userId="3fb51b63-0b2a-4cc2-8768-4600fdf99645" providerId="ADAL" clId="{BEDAE87E-4AF0-4EBD-9FD6-8642E79C8546}" dt="2023-05-04T22:31:01.098" v="115" actId="478"/>
          <ac:spMkLst>
            <pc:docMk/>
            <pc:sldMk cId="2849096709" sldId="258"/>
            <ac:spMk id="3" creationId="{23872031-73DB-A541-BAEA-C69A66F55BD2}"/>
          </ac:spMkLst>
        </pc:spChg>
        <pc:spChg chg="add del mod">
          <ac:chgData name="Dirección de Proyección Social y Extensión Universitaria" userId="3fb51b63-0b2a-4cc2-8768-4600fdf99645" providerId="ADAL" clId="{BEDAE87E-4AF0-4EBD-9FD6-8642E79C8546}" dt="2023-05-04T22:31:14.076" v="119" actId="478"/>
          <ac:spMkLst>
            <pc:docMk/>
            <pc:sldMk cId="2849096709" sldId="258"/>
            <ac:spMk id="7" creationId="{142AFDFA-F396-EB37-FE58-9E9523C178DC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54:17.512" v="997" actId="1076"/>
          <ac:spMkLst>
            <pc:docMk/>
            <pc:sldMk cId="2849096709" sldId="258"/>
            <ac:spMk id="8" creationId="{54C98C4A-882E-2201-AAE7-62F51A5251C2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54:17.512" v="997" actId="1076"/>
          <ac:spMkLst>
            <pc:docMk/>
            <pc:sldMk cId="2849096709" sldId="258"/>
            <ac:spMk id="9" creationId="{A8B13345-1698-5852-709D-6EE622613CDA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54:17.512" v="997" actId="1076"/>
          <ac:spMkLst>
            <pc:docMk/>
            <pc:sldMk cId="2849096709" sldId="258"/>
            <ac:spMk id="10" creationId="{DEC7E4C9-140B-AF4E-84EF-967F96DCC883}"/>
          </ac:spMkLst>
        </pc:spChg>
        <pc:graphicFrameChg chg="add mod modGraphic">
          <ac:chgData name="Dirección de Proyección Social y Extensión Universitaria" userId="3fb51b63-0b2a-4cc2-8768-4600fdf99645" providerId="ADAL" clId="{BEDAE87E-4AF0-4EBD-9FD6-8642E79C8546}" dt="2023-05-04T22:54:17.512" v="997" actId="1076"/>
          <ac:graphicFrameMkLst>
            <pc:docMk/>
            <pc:sldMk cId="2849096709" sldId="258"/>
            <ac:graphicFrameMk id="5" creationId="{9569E98E-9A66-6427-0190-4E08D3DB9F70}"/>
          </ac:graphicFrameMkLst>
        </pc:graphicFrameChg>
      </pc:sldChg>
      <pc:sldChg chg="modSp mod">
        <pc:chgData name="Dirección de Proyección Social y Extensión Universitaria" userId="3fb51b63-0b2a-4cc2-8768-4600fdf99645" providerId="ADAL" clId="{BEDAE87E-4AF0-4EBD-9FD6-8642E79C8546}" dt="2023-05-04T22:55:40.223" v="1039" actId="13926"/>
        <pc:sldMkLst>
          <pc:docMk/>
          <pc:sldMk cId="2793839568" sldId="260"/>
        </pc:sldMkLst>
        <pc:spChg chg="mod">
          <ac:chgData name="Dirección de Proyección Social y Extensión Universitaria" userId="3fb51b63-0b2a-4cc2-8768-4600fdf99645" providerId="ADAL" clId="{BEDAE87E-4AF0-4EBD-9FD6-8642E79C8546}" dt="2023-05-04T22:55:36.762" v="1038" actId="1076"/>
          <ac:spMkLst>
            <pc:docMk/>
            <pc:sldMk cId="2793839568" sldId="260"/>
            <ac:spMk id="2" creationId="{D3185EDF-7BA8-1D4B-B3AA-3F84B3FB1698}"/>
          </ac:spMkLst>
        </pc:spChg>
        <pc:spChg chg="mod">
          <ac:chgData name="Dirección de Proyección Social y Extensión Universitaria" userId="3fb51b63-0b2a-4cc2-8768-4600fdf99645" providerId="ADAL" clId="{BEDAE87E-4AF0-4EBD-9FD6-8642E79C8546}" dt="2023-05-04T22:55:40.223" v="1039" actId="13926"/>
          <ac:spMkLst>
            <pc:docMk/>
            <pc:sldMk cId="2793839568" sldId="260"/>
            <ac:spMk id="3" creationId="{23872031-73DB-A541-BAEA-C69A66F55BD2}"/>
          </ac:spMkLst>
        </pc:spChg>
      </pc:sldChg>
      <pc:sldChg chg="modSp mod">
        <pc:chgData name="Dirección de Proyección Social y Extensión Universitaria" userId="3fb51b63-0b2a-4cc2-8768-4600fdf99645" providerId="ADAL" clId="{BEDAE87E-4AF0-4EBD-9FD6-8642E79C8546}" dt="2023-05-04T22:52:03.904" v="934" actId="1076"/>
        <pc:sldMkLst>
          <pc:docMk/>
          <pc:sldMk cId="2356321256" sldId="261"/>
        </pc:sldMkLst>
        <pc:spChg chg="mod">
          <ac:chgData name="Dirección de Proyección Social y Extensión Universitaria" userId="3fb51b63-0b2a-4cc2-8768-4600fdf99645" providerId="ADAL" clId="{BEDAE87E-4AF0-4EBD-9FD6-8642E79C8546}" dt="2023-05-04T22:51:58.855" v="932" actId="1076"/>
          <ac:spMkLst>
            <pc:docMk/>
            <pc:sldMk cId="2356321256" sldId="261"/>
            <ac:spMk id="2" creationId="{D3185EDF-7BA8-1D4B-B3AA-3F84B3FB1698}"/>
          </ac:spMkLst>
        </pc:spChg>
        <pc:spChg chg="mod">
          <ac:chgData name="Dirección de Proyección Social y Extensión Universitaria" userId="3fb51b63-0b2a-4cc2-8768-4600fdf99645" providerId="ADAL" clId="{BEDAE87E-4AF0-4EBD-9FD6-8642E79C8546}" dt="2023-05-04T22:52:03.904" v="934" actId="1076"/>
          <ac:spMkLst>
            <pc:docMk/>
            <pc:sldMk cId="2356321256" sldId="261"/>
            <ac:spMk id="3" creationId="{23872031-73DB-A541-BAEA-C69A66F55BD2}"/>
          </ac:spMkLst>
        </pc:spChg>
      </pc:sldChg>
      <pc:sldChg chg="del">
        <pc:chgData name="Dirección de Proyección Social y Extensión Universitaria" userId="3fb51b63-0b2a-4cc2-8768-4600fdf99645" providerId="ADAL" clId="{BEDAE87E-4AF0-4EBD-9FD6-8642E79C8546}" dt="2023-05-04T22:51:36.428" v="930" actId="47"/>
        <pc:sldMkLst>
          <pc:docMk/>
          <pc:sldMk cId="667995667" sldId="262"/>
        </pc:sldMkLst>
      </pc:sldChg>
      <pc:sldChg chg="addSp delSp modSp mod">
        <pc:chgData name="Dirección de Proyección Social y Extensión Universitaria" userId="3fb51b63-0b2a-4cc2-8768-4600fdf99645" providerId="ADAL" clId="{BEDAE87E-4AF0-4EBD-9FD6-8642E79C8546}" dt="2023-05-04T22:51:30.203" v="929" actId="1076"/>
        <pc:sldMkLst>
          <pc:docMk/>
          <pc:sldMk cId="2399087444" sldId="263"/>
        </pc:sldMkLst>
        <pc:spChg chg="mod">
          <ac:chgData name="Dirección de Proyección Social y Extensión Universitaria" userId="3fb51b63-0b2a-4cc2-8768-4600fdf99645" providerId="ADAL" clId="{BEDAE87E-4AF0-4EBD-9FD6-8642E79C8546}" dt="2023-05-04T22:51:30.203" v="929" actId="1076"/>
          <ac:spMkLst>
            <pc:docMk/>
            <pc:sldMk cId="2399087444" sldId="263"/>
            <ac:spMk id="2" creationId="{DFB25C9E-BFAA-AC5A-289B-C5B830BDD372}"/>
          </ac:spMkLst>
        </pc:spChg>
        <pc:spChg chg="del mod">
          <ac:chgData name="Dirección de Proyección Social y Extensión Universitaria" userId="3fb51b63-0b2a-4cc2-8768-4600fdf99645" providerId="ADAL" clId="{BEDAE87E-4AF0-4EBD-9FD6-8642E79C8546}" dt="2023-05-04T22:50:49.690" v="920" actId="478"/>
          <ac:spMkLst>
            <pc:docMk/>
            <pc:sldMk cId="2399087444" sldId="263"/>
            <ac:spMk id="3" creationId="{B803E1C8-275B-055E-C87D-E2427D29DDA9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45:32.986" v="543"/>
          <ac:spMkLst>
            <pc:docMk/>
            <pc:sldMk cId="2399087444" sldId="263"/>
            <ac:spMk id="6" creationId="{136BB419-D529-5442-8FA0-6CDEBCF3368E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51:22.397" v="927" actId="1076"/>
          <ac:spMkLst>
            <pc:docMk/>
            <pc:sldMk cId="2399087444" sldId="263"/>
            <ac:spMk id="7" creationId="{252E40DA-AC17-2774-CEBA-F677246F68D6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51:18.905" v="926" actId="1076"/>
          <ac:spMkLst>
            <pc:docMk/>
            <pc:sldMk cId="2399087444" sldId="263"/>
            <ac:spMk id="8" creationId="{1B04DB14-8D24-1A5A-CB27-009227E628CE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51:15.257" v="925" actId="1076"/>
          <ac:spMkLst>
            <pc:docMk/>
            <pc:sldMk cId="2399087444" sldId="263"/>
            <ac:spMk id="9" creationId="{CCD851F3-723A-DE66-1946-4BF2B0DE543E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51:12.122" v="924" actId="1076"/>
          <ac:spMkLst>
            <pc:docMk/>
            <pc:sldMk cId="2399087444" sldId="263"/>
            <ac:spMk id="10" creationId="{0D574F13-8E21-DFE8-6481-7DDC37B3CBAA}"/>
          </ac:spMkLst>
        </pc:spChg>
        <pc:spChg chg="add del mod">
          <ac:chgData name="Dirección de Proyección Social y Extensión Universitaria" userId="3fb51b63-0b2a-4cc2-8768-4600fdf99645" providerId="ADAL" clId="{BEDAE87E-4AF0-4EBD-9FD6-8642E79C8546}" dt="2023-05-04T22:50:53.014" v="921" actId="478"/>
          <ac:spMkLst>
            <pc:docMk/>
            <pc:sldMk cId="2399087444" sldId="263"/>
            <ac:spMk id="12" creationId="{56C52EE2-B67B-603F-36F3-F59D2F9CFFB3}"/>
          </ac:spMkLst>
        </pc:spChg>
        <pc:grpChg chg="add mod">
          <ac:chgData name="Dirección de Proyección Social y Extensión Universitaria" userId="3fb51b63-0b2a-4cc2-8768-4600fdf99645" providerId="ADAL" clId="{BEDAE87E-4AF0-4EBD-9FD6-8642E79C8546}" dt="2023-05-04T22:45:36.776" v="544" actId="1076"/>
          <ac:grpSpMkLst>
            <pc:docMk/>
            <pc:sldMk cId="2399087444" sldId="263"/>
            <ac:grpSpMk id="5" creationId="{2E13457C-1F01-433F-7903-5B00A905BCA5}"/>
          </ac:grpSpMkLst>
        </pc:grpChg>
        <pc:graphicFrameChg chg="add mod modGraphic">
          <ac:chgData name="Dirección de Proyección Social y Extensión Universitaria" userId="3fb51b63-0b2a-4cc2-8768-4600fdf99645" providerId="ADAL" clId="{BEDAE87E-4AF0-4EBD-9FD6-8642E79C8546}" dt="2023-05-04T22:51:08.597" v="923" actId="12100"/>
          <ac:graphicFrameMkLst>
            <pc:docMk/>
            <pc:sldMk cId="2399087444" sldId="263"/>
            <ac:graphicFrameMk id="4" creationId="{DB0FA2F4-09F7-6BA1-769D-3476CBBEB8B5}"/>
          </ac:graphicFrameMkLst>
        </pc:graphicFrameChg>
      </pc:sldChg>
      <pc:sldChg chg="modSp mod">
        <pc:chgData name="Dirección de Proyección Social y Extensión Universitaria" userId="3fb51b63-0b2a-4cc2-8768-4600fdf99645" providerId="ADAL" clId="{BEDAE87E-4AF0-4EBD-9FD6-8642E79C8546}" dt="2023-05-04T22:34:17.548" v="162" actId="1076"/>
        <pc:sldMkLst>
          <pc:docMk/>
          <pc:sldMk cId="2072514981" sldId="264"/>
        </pc:sldMkLst>
        <pc:spChg chg="mod">
          <ac:chgData name="Dirección de Proyección Social y Extensión Universitaria" userId="3fb51b63-0b2a-4cc2-8768-4600fdf99645" providerId="ADAL" clId="{BEDAE87E-4AF0-4EBD-9FD6-8642E79C8546}" dt="2023-05-04T22:34:17.548" v="162" actId="1076"/>
          <ac:spMkLst>
            <pc:docMk/>
            <pc:sldMk cId="2072514981" sldId="264"/>
            <ac:spMk id="2" creationId="{99849D96-CE05-7112-2E06-57C141E17603}"/>
          </ac:spMkLst>
        </pc:spChg>
        <pc:spChg chg="mod">
          <ac:chgData name="Dirección de Proyección Social y Extensión Universitaria" userId="3fb51b63-0b2a-4cc2-8768-4600fdf99645" providerId="ADAL" clId="{BEDAE87E-4AF0-4EBD-9FD6-8642E79C8546}" dt="2023-05-04T22:34:13.821" v="161" actId="1076"/>
          <ac:spMkLst>
            <pc:docMk/>
            <pc:sldMk cId="2072514981" sldId="264"/>
            <ac:spMk id="3" creationId="{0E1B40E6-4792-F550-E630-B17CB900691E}"/>
          </ac:spMkLst>
        </pc:spChg>
      </pc:sldChg>
      <pc:sldChg chg="addSp delSp modSp mod">
        <pc:chgData name="Dirección de Proyección Social y Extensión Universitaria" userId="3fb51b63-0b2a-4cc2-8768-4600fdf99645" providerId="ADAL" clId="{BEDAE87E-4AF0-4EBD-9FD6-8642E79C8546}" dt="2023-05-04T22:41:31.097" v="324" actId="6549"/>
        <pc:sldMkLst>
          <pc:docMk/>
          <pc:sldMk cId="1329422011" sldId="265"/>
        </pc:sldMkLst>
        <pc:spChg chg="mod">
          <ac:chgData name="Dirección de Proyección Social y Extensión Universitaria" userId="3fb51b63-0b2a-4cc2-8768-4600fdf99645" providerId="ADAL" clId="{BEDAE87E-4AF0-4EBD-9FD6-8642E79C8546}" dt="2023-05-04T22:33:23.714" v="152" actId="1076"/>
          <ac:spMkLst>
            <pc:docMk/>
            <pc:sldMk cId="1329422011" sldId="265"/>
            <ac:spMk id="2" creationId="{A4E3BC16-E0CC-FBFA-F56D-ECBBD163CA11}"/>
          </ac:spMkLst>
        </pc:spChg>
        <pc:spChg chg="mod">
          <ac:chgData name="Dirección de Proyección Social y Extensión Universitaria" userId="3fb51b63-0b2a-4cc2-8768-4600fdf99645" providerId="ADAL" clId="{BEDAE87E-4AF0-4EBD-9FD6-8642E79C8546}" dt="2023-05-04T22:41:31.097" v="324" actId="6549"/>
          <ac:spMkLst>
            <pc:docMk/>
            <pc:sldMk cId="1329422011" sldId="265"/>
            <ac:spMk id="3" creationId="{50A2DAEC-2FF5-D318-FD7F-2A6CE8225BC9}"/>
          </ac:spMkLst>
        </pc:spChg>
        <pc:spChg chg="add del mod">
          <ac:chgData name="Dirección de Proyección Social y Extensión Universitaria" userId="3fb51b63-0b2a-4cc2-8768-4600fdf99645" providerId="ADAL" clId="{BEDAE87E-4AF0-4EBD-9FD6-8642E79C8546}" dt="2023-05-04T22:35:36.605" v="220"/>
          <ac:spMkLst>
            <pc:docMk/>
            <pc:sldMk cId="1329422011" sldId="265"/>
            <ac:spMk id="5" creationId="{0C7B3626-B8A2-DD7B-B6AC-371A31D26A22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35:35.773" v="218"/>
          <ac:spMkLst>
            <pc:docMk/>
            <pc:sldMk cId="1329422011" sldId="265"/>
            <ac:spMk id="6" creationId="{4B97AB34-8B22-2994-E983-EF2EA1230CB6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36:00.724" v="232" actId="1076"/>
          <ac:spMkLst>
            <pc:docMk/>
            <pc:sldMk cId="1329422011" sldId="265"/>
            <ac:spMk id="7" creationId="{D00F3B78-667C-AD1A-1891-D20FF2FE8404}"/>
          </ac:spMkLst>
        </pc:spChg>
        <pc:spChg chg="add mod">
          <ac:chgData name="Dirección de Proyección Social y Extensión Universitaria" userId="3fb51b63-0b2a-4cc2-8768-4600fdf99645" providerId="ADAL" clId="{BEDAE87E-4AF0-4EBD-9FD6-8642E79C8546}" dt="2023-05-04T22:36:17.372" v="234" actId="13822"/>
          <ac:spMkLst>
            <pc:docMk/>
            <pc:sldMk cId="1329422011" sldId="265"/>
            <ac:spMk id="8" creationId="{EAB50B98-A654-5F47-F44D-5C1ED54ACA3A}"/>
          </ac:spMkLst>
        </pc:spChg>
      </pc:sldChg>
      <pc:sldChg chg="addSp delSp modSp new mod">
        <pc:chgData name="Dirección de Proyección Social y Extensión Universitaria" userId="3fb51b63-0b2a-4cc2-8768-4600fdf99645" providerId="ADAL" clId="{BEDAE87E-4AF0-4EBD-9FD6-8642E79C8546}" dt="2023-05-04T22:57:32.959" v="1055" actId="1076"/>
        <pc:sldMkLst>
          <pc:docMk/>
          <pc:sldMk cId="2336563030" sldId="266"/>
        </pc:sldMkLst>
        <pc:spChg chg="mod">
          <ac:chgData name="Dirección de Proyección Social y Extensión Universitaria" userId="3fb51b63-0b2a-4cc2-8768-4600fdf99645" providerId="ADAL" clId="{BEDAE87E-4AF0-4EBD-9FD6-8642E79C8546}" dt="2023-05-04T22:57:27.574" v="1052" actId="1076"/>
          <ac:spMkLst>
            <pc:docMk/>
            <pc:sldMk cId="2336563030" sldId="266"/>
            <ac:spMk id="2" creationId="{D163589D-1A19-0516-95D2-AA63D08202A1}"/>
          </ac:spMkLst>
        </pc:spChg>
        <pc:spChg chg="del">
          <ac:chgData name="Dirección de Proyección Social y Extensión Universitaria" userId="3fb51b63-0b2a-4cc2-8768-4600fdf99645" providerId="ADAL" clId="{BEDAE87E-4AF0-4EBD-9FD6-8642E79C8546}" dt="2023-05-04T22:40:06.117" v="271" actId="478"/>
          <ac:spMkLst>
            <pc:docMk/>
            <pc:sldMk cId="2336563030" sldId="266"/>
            <ac:spMk id="3" creationId="{32AEEBB7-A9AB-66C3-73AE-093F7CD81853}"/>
          </ac:spMkLst>
        </pc:spChg>
        <pc:picChg chg="add mod">
          <ac:chgData name="Dirección de Proyección Social y Extensión Universitaria" userId="3fb51b63-0b2a-4cc2-8768-4600fdf99645" providerId="ADAL" clId="{BEDAE87E-4AF0-4EBD-9FD6-8642E79C8546}" dt="2023-05-04T22:57:32.959" v="1055" actId="1076"/>
          <ac:picMkLst>
            <pc:docMk/>
            <pc:sldMk cId="2336563030" sldId="266"/>
            <ac:picMk id="3" creationId="{780E60A1-D435-F60B-3E3D-8AF62478BA1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A2300-0D1D-4571-B493-FFB77F55C5A2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3F5CEA6A-6CCE-40F3-9562-0D6CFC7C0117}">
      <dgm:prSet phldrT="[Texto]" custT="1"/>
      <dgm:spPr/>
      <dgm:t>
        <a:bodyPr/>
        <a:lstStyle/>
        <a:p>
          <a:pPr algn="l"/>
          <a:r>
            <a:rPr lang="es-ES" sz="1500" dirty="0"/>
            <a:t>* Tiene un prototipo básico, idea o concepto. </a:t>
          </a:r>
        </a:p>
        <a:p>
          <a:pPr algn="l"/>
          <a:r>
            <a:rPr lang="es-ES" sz="1500" dirty="0"/>
            <a:t>* No tiene un Producto</a:t>
          </a:r>
        </a:p>
        <a:p>
          <a:pPr algn="l"/>
          <a:r>
            <a:rPr lang="es-ES" sz="1500" dirty="0"/>
            <a:t>* Valor agregado proyectado claro y novedoso. </a:t>
          </a:r>
          <a:endParaRPr lang="es-CO" sz="1500" dirty="0"/>
        </a:p>
      </dgm:t>
    </dgm:pt>
    <dgm:pt modelId="{7AD1E6F5-B9B6-4C81-B2C9-3D47E2BB16A8}" type="parTrans" cxnId="{3847F066-39BC-497B-B7EC-61B319BA9281}">
      <dgm:prSet/>
      <dgm:spPr/>
      <dgm:t>
        <a:bodyPr/>
        <a:lstStyle/>
        <a:p>
          <a:endParaRPr lang="es-CO"/>
        </a:p>
      </dgm:t>
    </dgm:pt>
    <dgm:pt modelId="{B8D300FD-2791-430E-806E-90F575E4F5E9}" type="sibTrans" cxnId="{3847F066-39BC-497B-B7EC-61B319BA9281}">
      <dgm:prSet/>
      <dgm:spPr/>
      <dgm:t>
        <a:bodyPr/>
        <a:lstStyle/>
        <a:p>
          <a:endParaRPr lang="es-CO"/>
        </a:p>
      </dgm:t>
    </dgm:pt>
    <dgm:pt modelId="{C72F8450-92FA-41FB-8710-62F26DE82943}">
      <dgm:prSet phldrT="[Texto]" custT="1"/>
      <dgm:spPr/>
      <dgm:t>
        <a:bodyPr/>
        <a:lstStyle/>
        <a:p>
          <a:pPr algn="l"/>
          <a:r>
            <a:rPr lang="es-ES" sz="1300" dirty="0"/>
            <a:t>* Tiene un producto mínimo viable.</a:t>
          </a:r>
        </a:p>
        <a:p>
          <a:pPr algn="l"/>
          <a:r>
            <a:rPr lang="es-ES" sz="1300" dirty="0"/>
            <a:t>* Comercializa inicialmente su producto/servicio</a:t>
          </a:r>
        </a:p>
        <a:p>
          <a:pPr algn="l"/>
          <a:r>
            <a:rPr lang="es-ES" sz="1300" dirty="0"/>
            <a:t>* Genera ingresos esporádicos</a:t>
          </a:r>
        </a:p>
        <a:p>
          <a:pPr algn="l"/>
          <a:r>
            <a:rPr lang="es-ES" sz="1300" dirty="0"/>
            <a:t>* Valor agregado claro y novedoso</a:t>
          </a:r>
        </a:p>
      </dgm:t>
    </dgm:pt>
    <dgm:pt modelId="{1C1BE675-6F77-4851-A453-A497B616F296}" type="parTrans" cxnId="{AC18AF33-60C2-4998-B92C-17001A06AB18}">
      <dgm:prSet/>
      <dgm:spPr/>
      <dgm:t>
        <a:bodyPr/>
        <a:lstStyle/>
        <a:p>
          <a:endParaRPr lang="es-CO"/>
        </a:p>
      </dgm:t>
    </dgm:pt>
    <dgm:pt modelId="{E0B4B313-5F94-4A63-B677-7D4E2DD90189}" type="sibTrans" cxnId="{AC18AF33-60C2-4998-B92C-17001A06AB18}">
      <dgm:prSet/>
      <dgm:spPr/>
      <dgm:t>
        <a:bodyPr/>
        <a:lstStyle/>
        <a:p>
          <a:endParaRPr lang="es-CO"/>
        </a:p>
      </dgm:t>
    </dgm:pt>
    <dgm:pt modelId="{1DDCCB0A-E0E2-45B3-B380-6C4E4C6802CB}">
      <dgm:prSet phldrT="[Texto]"/>
      <dgm:spPr/>
      <dgm:t>
        <a:bodyPr/>
        <a:lstStyle/>
        <a:p>
          <a:pPr algn="l"/>
          <a:r>
            <a:rPr lang="es-ES" dirty="0"/>
            <a:t>* Registró  su empresa o está en proceso</a:t>
          </a:r>
        </a:p>
        <a:p>
          <a:pPr algn="l"/>
          <a:r>
            <a:rPr lang="es-ES" dirty="0"/>
            <a:t>* Muestra una tracción clara, creciente y medible entre el usuario y el mercado</a:t>
          </a:r>
        </a:p>
        <a:p>
          <a:pPr algn="l"/>
          <a:r>
            <a:rPr lang="es-ES" dirty="0"/>
            <a:t>* Genera ingresos recurrentes </a:t>
          </a:r>
        </a:p>
        <a:p>
          <a:pPr algn="l"/>
          <a:r>
            <a:rPr lang="es-ES" dirty="0"/>
            <a:t>* Valor agregado claro y novedoso</a:t>
          </a:r>
        </a:p>
      </dgm:t>
    </dgm:pt>
    <dgm:pt modelId="{DE21CBC1-5F9E-40B6-8BCB-A0C3C9C5CE88}" type="parTrans" cxnId="{71120351-8B9F-49DD-9BA0-714BBF76B194}">
      <dgm:prSet/>
      <dgm:spPr/>
      <dgm:t>
        <a:bodyPr/>
        <a:lstStyle/>
        <a:p>
          <a:endParaRPr lang="es-CO"/>
        </a:p>
      </dgm:t>
    </dgm:pt>
    <dgm:pt modelId="{7F1E1437-4785-4957-9E61-7C67C8B9EB21}" type="sibTrans" cxnId="{71120351-8B9F-49DD-9BA0-714BBF76B194}">
      <dgm:prSet/>
      <dgm:spPr/>
      <dgm:t>
        <a:bodyPr/>
        <a:lstStyle/>
        <a:p>
          <a:endParaRPr lang="es-CO"/>
        </a:p>
      </dgm:t>
    </dgm:pt>
    <dgm:pt modelId="{0E12B571-B740-4636-BC67-417A759105A2}" type="pres">
      <dgm:prSet presAssocID="{4E8A2300-0D1D-4571-B493-FFB77F55C5A2}" presName="Name0" presStyleCnt="0">
        <dgm:presLayoutVars>
          <dgm:dir/>
          <dgm:resizeHandles val="exact"/>
        </dgm:presLayoutVars>
      </dgm:prSet>
      <dgm:spPr/>
    </dgm:pt>
    <dgm:pt modelId="{772C9F45-8A35-49AC-B1AF-01D6F758871A}" type="pres">
      <dgm:prSet presAssocID="{4E8A2300-0D1D-4571-B493-FFB77F55C5A2}" presName="bkgdShp" presStyleLbl="alignAccFollowNode1" presStyleIdx="0" presStyleCnt="1"/>
      <dgm:spPr/>
    </dgm:pt>
    <dgm:pt modelId="{E09B6A9C-4A22-452D-AF19-6DA452308248}" type="pres">
      <dgm:prSet presAssocID="{4E8A2300-0D1D-4571-B493-FFB77F55C5A2}" presName="linComp" presStyleCnt="0"/>
      <dgm:spPr/>
    </dgm:pt>
    <dgm:pt modelId="{00C2764E-96AB-4888-ACCA-8A5C9B2342A4}" type="pres">
      <dgm:prSet presAssocID="{3F5CEA6A-6CCE-40F3-9562-0D6CFC7C0117}" presName="compNode" presStyleCnt="0"/>
      <dgm:spPr/>
    </dgm:pt>
    <dgm:pt modelId="{3653F8B4-4072-47AA-B152-6A98FBF6BB61}" type="pres">
      <dgm:prSet presAssocID="{3F5CEA6A-6CCE-40F3-9562-0D6CFC7C0117}" presName="node" presStyleLbl="node1" presStyleIdx="0" presStyleCnt="3">
        <dgm:presLayoutVars>
          <dgm:bulletEnabled val="1"/>
        </dgm:presLayoutVars>
      </dgm:prSet>
      <dgm:spPr/>
    </dgm:pt>
    <dgm:pt modelId="{98297D80-5E86-4A4B-9C28-6AF0A8C8AEC6}" type="pres">
      <dgm:prSet presAssocID="{3F5CEA6A-6CCE-40F3-9562-0D6CFC7C0117}" presName="invisiNode" presStyleLbl="node1" presStyleIdx="0" presStyleCnt="3"/>
      <dgm:spPr/>
    </dgm:pt>
    <dgm:pt modelId="{17AF02AF-9464-4F20-BC97-DE0EFC549C28}" type="pres">
      <dgm:prSet presAssocID="{3F5CEA6A-6CCE-40F3-9562-0D6CFC7C0117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9DDE834-36C3-4459-8B4F-B6482F26057E}" type="pres">
      <dgm:prSet presAssocID="{B8D300FD-2791-430E-806E-90F575E4F5E9}" presName="sibTrans" presStyleLbl="sibTrans2D1" presStyleIdx="0" presStyleCnt="0"/>
      <dgm:spPr/>
    </dgm:pt>
    <dgm:pt modelId="{4AF157A2-0975-4483-A79F-8C5CFC86AE6B}" type="pres">
      <dgm:prSet presAssocID="{C72F8450-92FA-41FB-8710-62F26DE82943}" presName="compNode" presStyleCnt="0"/>
      <dgm:spPr/>
    </dgm:pt>
    <dgm:pt modelId="{815EDAA3-0FA3-4963-ADF7-7922F4FFA9C4}" type="pres">
      <dgm:prSet presAssocID="{C72F8450-92FA-41FB-8710-62F26DE82943}" presName="node" presStyleLbl="node1" presStyleIdx="1" presStyleCnt="3">
        <dgm:presLayoutVars>
          <dgm:bulletEnabled val="1"/>
        </dgm:presLayoutVars>
      </dgm:prSet>
      <dgm:spPr/>
    </dgm:pt>
    <dgm:pt modelId="{04A9F0C8-8158-46F5-83C1-1A6749630D99}" type="pres">
      <dgm:prSet presAssocID="{C72F8450-92FA-41FB-8710-62F26DE82943}" presName="invisiNode" presStyleLbl="node1" presStyleIdx="1" presStyleCnt="3"/>
      <dgm:spPr/>
    </dgm:pt>
    <dgm:pt modelId="{D94BBC04-AE06-4AE8-93EA-8D977BAF5EC5}" type="pres">
      <dgm:prSet presAssocID="{C72F8450-92FA-41FB-8710-62F26DE82943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A2A77AC4-C668-48FE-B275-7CE1AAF0F26F}" type="pres">
      <dgm:prSet presAssocID="{E0B4B313-5F94-4A63-B677-7D4E2DD90189}" presName="sibTrans" presStyleLbl="sibTrans2D1" presStyleIdx="0" presStyleCnt="0"/>
      <dgm:spPr/>
    </dgm:pt>
    <dgm:pt modelId="{BCE87ADA-0CFC-411A-B53E-99660C5BE429}" type="pres">
      <dgm:prSet presAssocID="{1DDCCB0A-E0E2-45B3-B380-6C4E4C6802CB}" presName="compNode" presStyleCnt="0"/>
      <dgm:spPr/>
    </dgm:pt>
    <dgm:pt modelId="{F0D92C29-3A5A-4821-8F53-3370AE811E8E}" type="pres">
      <dgm:prSet presAssocID="{1DDCCB0A-E0E2-45B3-B380-6C4E4C6802CB}" presName="node" presStyleLbl="node1" presStyleIdx="2" presStyleCnt="3">
        <dgm:presLayoutVars>
          <dgm:bulletEnabled val="1"/>
        </dgm:presLayoutVars>
      </dgm:prSet>
      <dgm:spPr/>
    </dgm:pt>
    <dgm:pt modelId="{6A9EC328-6C99-4BBA-ABCF-61A523ABAAB9}" type="pres">
      <dgm:prSet presAssocID="{1DDCCB0A-E0E2-45B3-B380-6C4E4C6802CB}" presName="invisiNode" presStyleLbl="node1" presStyleIdx="2" presStyleCnt="3"/>
      <dgm:spPr/>
    </dgm:pt>
    <dgm:pt modelId="{178DAD08-EE18-429E-8561-DD7F39E9B2D3}" type="pres">
      <dgm:prSet presAssocID="{1DDCCB0A-E0E2-45B3-B380-6C4E4C6802C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extLst>
        <a:ext uri="{E40237B7-FDA0-4F09-8148-C483321AD2D9}">
          <dgm14:cNvPr xmlns:dgm14="http://schemas.microsoft.com/office/drawing/2010/diagram" id="0" name="" descr="Personas en una quedada"/>
        </a:ext>
      </dgm:extLst>
    </dgm:pt>
  </dgm:ptLst>
  <dgm:cxnLst>
    <dgm:cxn modelId="{EF363324-D4D2-48F8-8B60-5D0CB2672302}" type="presOf" srcId="{1DDCCB0A-E0E2-45B3-B380-6C4E4C6802CB}" destId="{F0D92C29-3A5A-4821-8F53-3370AE811E8E}" srcOrd="0" destOrd="0" presId="urn:microsoft.com/office/officeart/2005/8/layout/pList2"/>
    <dgm:cxn modelId="{15909129-0DAA-4219-B491-8B2EBC4EBAF6}" type="presOf" srcId="{4E8A2300-0D1D-4571-B493-FFB77F55C5A2}" destId="{0E12B571-B740-4636-BC67-417A759105A2}" srcOrd="0" destOrd="0" presId="urn:microsoft.com/office/officeart/2005/8/layout/pList2"/>
    <dgm:cxn modelId="{AC18AF33-60C2-4998-B92C-17001A06AB18}" srcId="{4E8A2300-0D1D-4571-B493-FFB77F55C5A2}" destId="{C72F8450-92FA-41FB-8710-62F26DE82943}" srcOrd="1" destOrd="0" parTransId="{1C1BE675-6F77-4851-A453-A497B616F296}" sibTransId="{E0B4B313-5F94-4A63-B677-7D4E2DD90189}"/>
    <dgm:cxn modelId="{3E50833F-44C1-4540-BE25-0094EDEE996B}" type="presOf" srcId="{C72F8450-92FA-41FB-8710-62F26DE82943}" destId="{815EDAA3-0FA3-4963-ADF7-7922F4FFA9C4}" srcOrd="0" destOrd="0" presId="urn:microsoft.com/office/officeart/2005/8/layout/pList2"/>
    <dgm:cxn modelId="{CF7D5163-112D-4985-9FD5-A4AB4341C126}" type="presOf" srcId="{3F5CEA6A-6CCE-40F3-9562-0D6CFC7C0117}" destId="{3653F8B4-4072-47AA-B152-6A98FBF6BB61}" srcOrd="0" destOrd="0" presId="urn:microsoft.com/office/officeart/2005/8/layout/pList2"/>
    <dgm:cxn modelId="{3847F066-39BC-497B-B7EC-61B319BA9281}" srcId="{4E8A2300-0D1D-4571-B493-FFB77F55C5A2}" destId="{3F5CEA6A-6CCE-40F3-9562-0D6CFC7C0117}" srcOrd="0" destOrd="0" parTransId="{7AD1E6F5-B9B6-4C81-B2C9-3D47E2BB16A8}" sibTransId="{B8D300FD-2791-430E-806E-90F575E4F5E9}"/>
    <dgm:cxn modelId="{71120351-8B9F-49DD-9BA0-714BBF76B194}" srcId="{4E8A2300-0D1D-4571-B493-FFB77F55C5A2}" destId="{1DDCCB0A-E0E2-45B3-B380-6C4E4C6802CB}" srcOrd="2" destOrd="0" parTransId="{DE21CBC1-5F9E-40B6-8BCB-A0C3C9C5CE88}" sibTransId="{7F1E1437-4785-4957-9E61-7C67C8B9EB21}"/>
    <dgm:cxn modelId="{03906B8C-3D32-427A-AEEF-7F615BEED48E}" type="presOf" srcId="{E0B4B313-5F94-4A63-B677-7D4E2DD90189}" destId="{A2A77AC4-C668-48FE-B275-7CE1AAF0F26F}" srcOrd="0" destOrd="0" presId="urn:microsoft.com/office/officeart/2005/8/layout/pList2"/>
    <dgm:cxn modelId="{78BC43F9-6B7A-4D8F-8BB0-628D73D9B5CD}" type="presOf" srcId="{B8D300FD-2791-430E-806E-90F575E4F5E9}" destId="{69DDE834-36C3-4459-8B4F-B6482F26057E}" srcOrd="0" destOrd="0" presId="urn:microsoft.com/office/officeart/2005/8/layout/pList2"/>
    <dgm:cxn modelId="{98E8E671-38BC-4100-9779-C4E7ADA3EB97}" type="presParOf" srcId="{0E12B571-B740-4636-BC67-417A759105A2}" destId="{772C9F45-8A35-49AC-B1AF-01D6F758871A}" srcOrd="0" destOrd="0" presId="urn:microsoft.com/office/officeart/2005/8/layout/pList2"/>
    <dgm:cxn modelId="{DD6D983B-D758-4758-AA19-1930A5F4BCDB}" type="presParOf" srcId="{0E12B571-B740-4636-BC67-417A759105A2}" destId="{E09B6A9C-4A22-452D-AF19-6DA452308248}" srcOrd="1" destOrd="0" presId="urn:microsoft.com/office/officeart/2005/8/layout/pList2"/>
    <dgm:cxn modelId="{CCA75EA9-FF0C-4A93-B664-BF71C81FF567}" type="presParOf" srcId="{E09B6A9C-4A22-452D-AF19-6DA452308248}" destId="{00C2764E-96AB-4888-ACCA-8A5C9B2342A4}" srcOrd="0" destOrd="0" presId="urn:microsoft.com/office/officeart/2005/8/layout/pList2"/>
    <dgm:cxn modelId="{68710B1C-8545-45DC-8205-736FB524A475}" type="presParOf" srcId="{00C2764E-96AB-4888-ACCA-8A5C9B2342A4}" destId="{3653F8B4-4072-47AA-B152-6A98FBF6BB61}" srcOrd="0" destOrd="0" presId="urn:microsoft.com/office/officeart/2005/8/layout/pList2"/>
    <dgm:cxn modelId="{265BAC63-4659-42EA-8ED7-F09F764FCF4D}" type="presParOf" srcId="{00C2764E-96AB-4888-ACCA-8A5C9B2342A4}" destId="{98297D80-5E86-4A4B-9C28-6AF0A8C8AEC6}" srcOrd="1" destOrd="0" presId="urn:microsoft.com/office/officeart/2005/8/layout/pList2"/>
    <dgm:cxn modelId="{7FD6C8EB-5BED-4619-9480-FC6672F35172}" type="presParOf" srcId="{00C2764E-96AB-4888-ACCA-8A5C9B2342A4}" destId="{17AF02AF-9464-4F20-BC97-DE0EFC549C28}" srcOrd="2" destOrd="0" presId="urn:microsoft.com/office/officeart/2005/8/layout/pList2"/>
    <dgm:cxn modelId="{13E1BEB0-4401-4DA5-ADE6-47BF6C38E2E5}" type="presParOf" srcId="{E09B6A9C-4A22-452D-AF19-6DA452308248}" destId="{69DDE834-36C3-4459-8B4F-B6482F26057E}" srcOrd="1" destOrd="0" presId="urn:microsoft.com/office/officeart/2005/8/layout/pList2"/>
    <dgm:cxn modelId="{15497B2C-6A8E-4C9B-BD3D-BC7C42352802}" type="presParOf" srcId="{E09B6A9C-4A22-452D-AF19-6DA452308248}" destId="{4AF157A2-0975-4483-A79F-8C5CFC86AE6B}" srcOrd="2" destOrd="0" presId="urn:microsoft.com/office/officeart/2005/8/layout/pList2"/>
    <dgm:cxn modelId="{EE3CC3CB-D316-448D-85DD-B9A64D2E949B}" type="presParOf" srcId="{4AF157A2-0975-4483-A79F-8C5CFC86AE6B}" destId="{815EDAA3-0FA3-4963-ADF7-7922F4FFA9C4}" srcOrd="0" destOrd="0" presId="urn:microsoft.com/office/officeart/2005/8/layout/pList2"/>
    <dgm:cxn modelId="{23B58C32-B96C-4E08-8FDD-0538B81AC0B7}" type="presParOf" srcId="{4AF157A2-0975-4483-A79F-8C5CFC86AE6B}" destId="{04A9F0C8-8158-46F5-83C1-1A6749630D99}" srcOrd="1" destOrd="0" presId="urn:microsoft.com/office/officeart/2005/8/layout/pList2"/>
    <dgm:cxn modelId="{4D38410F-FC49-4803-9308-AB1A14C4E2E0}" type="presParOf" srcId="{4AF157A2-0975-4483-A79F-8C5CFC86AE6B}" destId="{D94BBC04-AE06-4AE8-93EA-8D977BAF5EC5}" srcOrd="2" destOrd="0" presId="urn:microsoft.com/office/officeart/2005/8/layout/pList2"/>
    <dgm:cxn modelId="{6C1BDEB3-74D2-489A-A4E9-9F52E3E3B827}" type="presParOf" srcId="{E09B6A9C-4A22-452D-AF19-6DA452308248}" destId="{A2A77AC4-C668-48FE-B275-7CE1AAF0F26F}" srcOrd="3" destOrd="0" presId="urn:microsoft.com/office/officeart/2005/8/layout/pList2"/>
    <dgm:cxn modelId="{A4074D4B-063B-49F9-84C2-669DA5CAF583}" type="presParOf" srcId="{E09B6A9C-4A22-452D-AF19-6DA452308248}" destId="{BCE87ADA-0CFC-411A-B53E-99660C5BE429}" srcOrd="4" destOrd="0" presId="urn:microsoft.com/office/officeart/2005/8/layout/pList2"/>
    <dgm:cxn modelId="{B40F1ED6-262A-4A84-832A-6F79CA141E34}" type="presParOf" srcId="{BCE87ADA-0CFC-411A-B53E-99660C5BE429}" destId="{F0D92C29-3A5A-4821-8F53-3370AE811E8E}" srcOrd="0" destOrd="0" presId="urn:microsoft.com/office/officeart/2005/8/layout/pList2"/>
    <dgm:cxn modelId="{3A7731FC-80C3-4DF5-B96D-C0AE8D86599D}" type="presParOf" srcId="{BCE87ADA-0CFC-411A-B53E-99660C5BE429}" destId="{6A9EC328-6C99-4BBA-ABCF-61A523ABAAB9}" srcOrd="1" destOrd="0" presId="urn:microsoft.com/office/officeart/2005/8/layout/pList2"/>
    <dgm:cxn modelId="{C4EC4743-03D5-4514-859E-74F685010516}" type="presParOf" srcId="{BCE87ADA-0CFC-411A-B53E-99660C5BE429}" destId="{178DAD08-EE18-429E-8561-DD7F39E9B2D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1CCB2-AA9B-44E3-963C-EA57FAFB5A8D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BD010CC5-8006-4388-9398-757ABA0DDDF1}">
      <dgm:prSet phldrT="[Texto]"/>
      <dgm:spPr/>
      <dgm:t>
        <a:bodyPr/>
        <a:lstStyle/>
        <a:p>
          <a:r>
            <a:rPr lang="es-CO" dirty="0"/>
            <a:t>Inscripción</a:t>
          </a:r>
        </a:p>
      </dgm:t>
    </dgm:pt>
    <dgm:pt modelId="{71575F77-3065-4146-A9C6-4BF6DF53FB69}" type="parTrans" cxnId="{B3496FF7-EB45-4C49-B28A-F640E2A39F61}">
      <dgm:prSet/>
      <dgm:spPr/>
      <dgm:t>
        <a:bodyPr/>
        <a:lstStyle/>
        <a:p>
          <a:endParaRPr lang="es-CO"/>
        </a:p>
      </dgm:t>
    </dgm:pt>
    <dgm:pt modelId="{C22B1C14-BDBE-4102-8CB8-46AE669B1F8D}" type="sibTrans" cxnId="{B3496FF7-EB45-4C49-B28A-F640E2A39F61}">
      <dgm:prSet/>
      <dgm:spPr/>
      <dgm:t>
        <a:bodyPr/>
        <a:lstStyle/>
        <a:p>
          <a:endParaRPr lang="es-CO"/>
        </a:p>
      </dgm:t>
    </dgm:pt>
    <dgm:pt modelId="{0B4BD320-F5F2-479A-83D4-9D79B1984B03}">
      <dgm:prSet phldrT="[Texto]" custT="1"/>
      <dgm:spPr/>
      <dgm:t>
        <a:bodyPr/>
        <a:lstStyle/>
        <a:p>
          <a:r>
            <a:rPr lang="es-CO" sz="1400" dirty="0"/>
            <a:t>Hasta 8 mayo de 2023 a las 23:59 horas</a:t>
          </a:r>
        </a:p>
      </dgm:t>
    </dgm:pt>
    <dgm:pt modelId="{31F7BEBE-E598-4389-B083-AD82E392AAAF}" type="parTrans" cxnId="{106CC2BA-93C3-4836-9C34-7095EAAF2849}">
      <dgm:prSet/>
      <dgm:spPr/>
      <dgm:t>
        <a:bodyPr/>
        <a:lstStyle/>
        <a:p>
          <a:endParaRPr lang="es-CO"/>
        </a:p>
      </dgm:t>
    </dgm:pt>
    <dgm:pt modelId="{5AAA9380-E7A2-4CBD-A41F-C5AE88E0DA48}" type="sibTrans" cxnId="{106CC2BA-93C3-4836-9C34-7095EAAF2849}">
      <dgm:prSet/>
      <dgm:spPr/>
      <dgm:t>
        <a:bodyPr/>
        <a:lstStyle/>
        <a:p>
          <a:endParaRPr lang="es-CO"/>
        </a:p>
      </dgm:t>
    </dgm:pt>
    <dgm:pt modelId="{CB5407C7-FAA5-4D5C-828A-7C0331DD3D63}">
      <dgm:prSet phldrT="[Texto]"/>
      <dgm:spPr/>
      <dgm:t>
        <a:bodyPr/>
        <a:lstStyle/>
        <a:p>
          <a:r>
            <a:rPr lang="es-CO" dirty="0"/>
            <a:t>Lanzamiento</a:t>
          </a:r>
        </a:p>
      </dgm:t>
    </dgm:pt>
    <dgm:pt modelId="{A08672A4-732F-48BA-B290-FD485502EE0A}" type="parTrans" cxnId="{F7060521-9166-4B8B-ACF7-73DE666DA0E5}">
      <dgm:prSet/>
      <dgm:spPr/>
      <dgm:t>
        <a:bodyPr/>
        <a:lstStyle/>
        <a:p>
          <a:endParaRPr lang="es-CO"/>
        </a:p>
      </dgm:t>
    </dgm:pt>
    <dgm:pt modelId="{5F7F4BA9-B016-4B5B-93D5-7FB8CF921D4C}" type="sibTrans" cxnId="{F7060521-9166-4B8B-ACF7-73DE666DA0E5}">
      <dgm:prSet/>
      <dgm:spPr/>
      <dgm:t>
        <a:bodyPr/>
        <a:lstStyle/>
        <a:p>
          <a:endParaRPr lang="es-CO"/>
        </a:p>
      </dgm:t>
    </dgm:pt>
    <dgm:pt modelId="{7F7ECA4F-B0B9-40B0-AE1F-7F349977C59E}">
      <dgm:prSet phldrT="[Texto]" custT="1"/>
      <dgm:spPr/>
      <dgm:t>
        <a:bodyPr spcFirstLastPara="0" vert="horz" wrap="square" lIns="53340" tIns="53340" rIns="53340" bIns="53340" numCol="1" spcCol="1270" anchor="ctr" anchorCtr="0"/>
        <a:lstStyle/>
        <a:p>
          <a:r>
            <a:rPr lang="es-CO" sz="1400" kern="1200" dirty="0"/>
            <a:t>25 de mayo </a:t>
          </a:r>
          <a:r>
            <a:rPr lang="es-CO" sz="1400" kern="1200" dirty="0">
              <a:latin typeface="Franklin Gothic Book" panose="020B0503020102020204"/>
              <a:ea typeface="+mn-ea"/>
              <a:cs typeface="+mn-cs"/>
            </a:rPr>
            <a:t>desde</a:t>
          </a:r>
          <a:r>
            <a:rPr lang="es-CO" sz="1400" kern="1200" dirty="0"/>
            <a:t> las 9 am en cada Sede y seccional se tendrán conferencias – Modalidad PMT</a:t>
          </a:r>
        </a:p>
      </dgm:t>
    </dgm:pt>
    <dgm:pt modelId="{98594199-E69E-49C1-8BB3-8D34F2B8CDE8}" type="parTrans" cxnId="{CD5842F6-2A8C-479E-A924-324E858BDCA8}">
      <dgm:prSet/>
      <dgm:spPr/>
      <dgm:t>
        <a:bodyPr/>
        <a:lstStyle/>
        <a:p>
          <a:endParaRPr lang="es-CO"/>
        </a:p>
      </dgm:t>
    </dgm:pt>
    <dgm:pt modelId="{020AB99D-739E-4C3F-B0F4-194EA5D95EFE}" type="sibTrans" cxnId="{CD5842F6-2A8C-479E-A924-324E858BDCA8}">
      <dgm:prSet/>
      <dgm:spPr/>
      <dgm:t>
        <a:bodyPr/>
        <a:lstStyle/>
        <a:p>
          <a:endParaRPr lang="es-CO"/>
        </a:p>
      </dgm:t>
    </dgm:pt>
    <dgm:pt modelId="{EFDE752C-38FD-4E15-9318-CD7D262D9B66}">
      <dgm:prSet phldrT="[Texto]"/>
      <dgm:spPr/>
      <dgm:t>
        <a:bodyPr/>
        <a:lstStyle/>
        <a:p>
          <a:r>
            <a:rPr lang="es-CO" dirty="0"/>
            <a:t>Momento 1</a:t>
          </a:r>
        </a:p>
      </dgm:t>
    </dgm:pt>
    <dgm:pt modelId="{DE5E6E34-3F57-4744-972E-1387ADA2741E}" type="parTrans" cxnId="{4B4C8F2F-CB48-4331-ADA9-6A00865284BE}">
      <dgm:prSet/>
      <dgm:spPr/>
      <dgm:t>
        <a:bodyPr/>
        <a:lstStyle/>
        <a:p>
          <a:endParaRPr lang="es-CO"/>
        </a:p>
      </dgm:t>
    </dgm:pt>
    <dgm:pt modelId="{FFF4C14D-6F01-4D72-B949-ABEC1905646B}" type="sibTrans" cxnId="{4B4C8F2F-CB48-4331-ADA9-6A00865284BE}">
      <dgm:prSet/>
      <dgm:spPr/>
      <dgm:t>
        <a:bodyPr/>
        <a:lstStyle/>
        <a:p>
          <a:endParaRPr lang="es-CO"/>
        </a:p>
      </dgm:t>
    </dgm:pt>
    <dgm:pt modelId="{04C9876F-A72C-4324-8FC9-940F1CD56EA7}">
      <dgm:prSet phldrT="[Texto]"/>
      <dgm:spPr/>
      <dgm:t>
        <a:bodyPr/>
        <a:lstStyle/>
        <a:p>
          <a:r>
            <a:rPr lang="es-CO" dirty="0"/>
            <a:t>Momento 2</a:t>
          </a:r>
        </a:p>
      </dgm:t>
    </dgm:pt>
    <dgm:pt modelId="{9336C445-5E2A-4DB7-9C77-261562BFA493}" type="parTrans" cxnId="{41DA088D-CD02-461B-8016-032589D63A3C}">
      <dgm:prSet/>
      <dgm:spPr/>
      <dgm:t>
        <a:bodyPr/>
        <a:lstStyle/>
        <a:p>
          <a:endParaRPr lang="es-CO"/>
        </a:p>
      </dgm:t>
    </dgm:pt>
    <dgm:pt modelId="{91440AC3-7A2F-40F8-A9C5-CAACDFDDCEDE}" type="sibTrans" cxnId="{41DA088D-CD02-461B-8016-032589D63A3C}">
      <dgm:prSet/>
      <dgm:spPr/>
      <dgm:t>
        <a:bodyPr/>
        <a:lstStyle/>
        <a:p>
          <a:endParaRPr lang="es-CO"/>
        </a:p>
      </dgm:t>
    </dgm:pt>
    <dgm:pt modelId="{E6DFEFA8-53CB-430D-9941-539481DF53FC}">
      <dgm:prSet phldrT="[Texto]"/>
      <dgm:spPr/>
      <dgm:t>
        <a:bodyPr/>
        <a:lstStyle/>
        <a:p>
          <a:r>
            <a:rPr lang="es-CO" dirty="0"/>
            <a:t>Ganadores M1</a:t>
          </a:r>
        </a:p>
      </dgm:t>
    </dgm:pt>
    <dgm:pt modelId="{6C00A532-7872-437D-9CCD-F6EAAD066570}" type="parTrans" cxnId="{3609AC11-D1AE-4D3B-91BC-3D6848F1B482}">
      <dgm:prSet/>
      <dgm:spPr/>
      <dgm:t>
        <a:bodyPr/>
        <a:lstStyle/>
        <a:p>
          <a:endParaRPr lang="es-CO"/>
        </a:p>
      </dgm:t>
    </dgm:pt>
    <dgm:pt modelId="{2161DDF6-87D1-41F0-8472-D59F0C88D913}" type="sibTrans" cxnId="{3609AC11-D1AE-4D3B-91BC-3D6848F1B482}">
      <dgm:prSet/>
      <dgm:spPr/>
      <dgm:t>
        <a:bodyPr/>
        <a:lstStyle/>
        <a:p>
          <a:endParaRPr lang="es-CO"/>
        </a:p>
      </dgm:t>
    </dgm:pt>
    <dgm:pt modelId="{0609FC94-1B50-41DC-BAC8-58CFF3D382DD}">
      <dgm:prSet phldrT="[Texto]"/>
      <dgm:spPr/>
      <dgm:t>
        <a:bodyPr/>
        <a:lstStyle/>
        <a:p>
          <a:r>
            <a:rPr lang="es-CO" dirty="0"/>
            <a:t>Alistamiento M2</a:t>
          </a:r>
        </a:p>
      </dgm:t>
    </dgm:pt>
    <dgm:pt modelId="{302D2BA4-C2CD-4F89-A959-E36E0D947248}" type="parTrans" cxnId="{57A9F6BB-304A-4600-A37A-9F84C58F4887}">
      <dgm:prSet/>
      <dgm:spPr/>
      <dgm:t>
        <a:bodyPr/>
        <a:lstStyle/>
        <a:p>
          <a:endParaRPr lang="es-CO"/>
        </a:p>
      </dgm:t>
    </dgm:pt>
    <dgm:pt modelId="{1596D3E9-4151-4BD8-9364-F8A13F042121}" type="sibTrans" cxnId="{57A9F6BB-304A-4600-A37A-9F84C58F4887}">
      <dgm:prSet/>
      <dgm:spPr/>
      <dgm:t>
        <a:bodyPr/>
        <a:lstStyle/>
        <a:p>
          <a:endParaRPr lang="es-CO"/>
        </a:p>
      </dgm:t>
    </dgm:pt>
    <dgm:pt modelId="{24F18B0D-4EB6-48D5-B7BE-BAB7C72D9729}" type="pres">
      <dgm:prSet presAssocID="{0421CCB2-AA9B-44E3-963C-EA57FAFB5A8D}" presName="rootnode" presStyleCnt="0">
        <dgm:presLayoutVars>
          <dgm:chMax/>
          <dgm:chPref/>
          <dgm:dir/>
          <dgm:animLvl val="lvl"/>
        </dgm:presLayoutVars>
      </dgm:prSet>
      <dgm:spPr/>
    </dgm:pt>
    <dgm:pt modelId="{4AAC5018-AB94-4A99-98BF-31037A8023FE}" type="pres">
      <dgm:prSet presAssocID="{BD010CC5-8006-4388-9398-757ABA0DDDF1}" presName="composite" presStyleCnt="0"/>
      <dgm:spPr/>
    </dgm:pt>
    <dgm:pt modelId="{9FD516A1-82E6-4D18-89D0-E7A38B37F6B1}" type="pres">
      <dgm:prSet presAssocID="{BD010CC5-8006-4388-9398-757ABA0DDDF1}" presName="bentUpArrow1" presStyleLbl="alignImgPlace1" presStyleIdx="0" presStyleCnt="5"/>
      <dgm:spPr/>
    </dgm:pt>
    <dgm:pt modelId="{007733B2-879F-42E3-90AF-8A79A0F6E499}" type="pres">
      <dgm:prSet presAssocID="{BD010CC5-8006-4388-9398-757ABA0DDDF1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1C3C9690-1917-4C4E-B41F-8388F065D2E6}" type="pres">
      <dgm:prSet presAssocID="{BD010CC5-8006-4388-9398-757ABA0DDDF1}" presName="ChildText" presStyleLbl="revTx" presStyleIdx="0" presStyleCnt="5" custScaleX="603695" custLinFactX="100000" custLinFactNeighborX="170232" custLinFactNeighborY="676">
        <dgm:presLayoutVars>
          <dgm:chMax val="0"/>
          <dgm:chPref val="0"/>
          <dgm:bulletEnabled val="1"/>
        </dgm:presLayoutVars>
      </dgm:prSet>
      <dgm:spPr/>
    </dgm:pt>
    <dgm:pt modelId="{FDD22978-BA47-4124-9F21-DFB4F8CE8844}" type="pres">
      <dgm:prSet presAssocID="{C22B1C14-BDBE-4102-8CB8-46AE669B1F8D}" presName="sibTrans" presStyleCnt="0"/>
      <dgm:spPr/>
    </dgm:pt>
    <dgm:pt modelId="{1397767B-2E2F-4FB8-9608-8DABE2CDC474}" type="pres">
      <dgm:prSet presAssocID="{CB5407C7-FAA5-4D5C-828A-7C0331DD3D63}" presName="composite" presStyleCnt="0"/>
      <dgm:spPr/>
    </dgm:pt>
    <dgm:pt modelId="{2F954662-9876-4E1B-8366-4EAA67AE907C}" type="pres">
      <dgm:prSet presAssocID="{CB5407C7-FAA5-4D5C-828A-7C0331DD3D63}" presName="bentUpArrow1" presStyleLbl="alignImgPlace1" presStyleIdx="1" presStyleCnt="5" custLinFactX="-100000" custLinFactNeighborX="-163285" custLinFactNeighborY="-759"/>
      <dgm:spPr/>
    </dgm:pt>
    <dgm:pt modelId="{F9031966-8426-4D32-BCF2-E9A7B0720223}" type="pres">
      <dgm:prSet presAssocID="{CB5407C7-FAA5-4D5C-828A-7C0331DD3D63}" presName="ParentText" presStyleLbl="node1" presStyleIdx="1" presStyleCnt="6" custLinFactX="-100000" custLinFactNeighborX="-103166" custLinFactNeighborY="1630">
        <dgm:presLayoutVars>
          <dgm:chMax val="1"/>
          <dgm:chPref val="1"/>
          <dgm:bulletEnabled val="1"/>
        </dgm:presLayoutVars>
      </dgm:prSet>
      <dgm:spPr/>
    </dgm:pt>
    <dgm:pt modelId="{9B385964-0258-4C80-A2D1-7D83EF46F21C}" type="pres">
      <dgm:prSet presAssocID="{CB5407C7-FAA5-4D5C-828A-7C0331DD3D63}" presName="ChildText" presStyleLbl="revTx" presStyleIdx="1" presStyleCnt="5" custScaleX="830095" custLinFactX="3576" custLinFactNeighborX="100000" custLinFactNeighborY="-2018">
        <dgm:presLayoutVars>
          <dgm:chMax val="0"/>
          <dgm:chPref val="0"/>
          <dgm:bulletEnabled val="1"/>
        </dgm:presLayoutVars>
      </dgm:prSet>
      <dgm:spPr>
        <a:xfrm>
          <a:off x="3185736" y="1463594"/>
          <a:ext cx="2877242" cy="467254"/>
        </a:xfrm>
        <a:prstGeom prst="rect">
          <a:avLst/>
        </a:prstGeom>
      </dgm:spPr>
    </dgm:pt>
    <dgm:pt modelId="{489859B3-DE6A-49AA-8C95-2E0DAFD320C5}" type="pres">
      <dgm:prSet presAssocID="{5F7F4BA9-B016-4B5B-93D5-7FB8CF921D4C}" presName="sibTrans" presStyleCnt="0"/>
      <dgm:spPr/>
    </dgm:pt>
    <dgm:pt modelId="{F6DD0592-FC67-4B28-86DE-0638E1AC1C1D}" type="pres">
      <dgm:prSet presAssocID="{EFDE752C-38FD-4E15-9318-CD7D262D9B66}" presName="composite" presStyleCnt="0"/>
      <dgm:spPr/>
    </dgm:pt>
    <dgm:pt modelId="{34E07752-C68A-43EE-90A1-AB276BED6CDF}" type="pres">
      <dgm:prSet presAssocID="{EFDE752C-38FD-4E15-9318-CD7D262D9B66}" presName="bentUpArrow1" presStyleLbl="alignImgPlace1" presStyleIdx="2" presStyleCnt="5" custLinFactX="-60334" custLinFactNeighborX="-100000" custLinFactNeighborY="11615"/>
      <dgm:spPr/>
    </dgm:pt>
    <dgm:pt modelId="{F6F12350-9E96-44C9-8A0E-9B133DFA4142}" type="pres">
      <dgm:prSet presAssocID="{EFDE752C-38FD-4E15-9318-CD7D262D9B66}" presName="ParentText" presStyleLbl="node1" presStyleIdx="2" presStyleCnt="6" custLinFactX="-35825" custLinFactNeighborX="-100000" custLinFactNeighborY="4892">
        <dgm:presLayoutVars>
          <dgm:chMax val="1"/>
          <dgm:chPref val="1"/>
          <dgm:bulletEnabled val="1"/>
        </dgm:presLayoutVars>
      </dgm:prSet>
      <dgm:spPr/>
    </dgm:pt>
    <dgm:pt modelId="{688F5401-DE65-4863-BCD0-B384D90249D4}" type="pres">
      <dgm:prSet presAssocID="{EFDE752C-38FD-4E15-9318-CD7D262D9B66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82F50A8-3BDF-43C1-9015-81C84633B41A}" type="pres">
      <dgm:prSet presAssocID="{FFF4C14D-6F01-4D72-B949-ABEC1905646B}" presName="sibTrans" presStyleCnt="0"/>
      <dgm:spPr/>
    </dgm:pt>
    <dgm:pt modelId="{148F0FD8-5271-41B8-9BA3-A9985AE76FDB}" type="pres">
      <dgm:prSet presAssocID="{E6DFEFA8-53CB-430D-9941-539481DF53FC}" presName="composite" presStyleCnt="0"/>
      <dgm:spPr/>
    </dgm:pt>
    <dgm:pt modelId="{A0BC1F7E-B622-4159-92EC-050BCC2F487C}" type="pres">
      <dgm:prSet presAssocID="{E6DFEFA8-53CB-430D-9941-539481DF53FC}" presName="bentUpArrow1" presStyleLbl="alignImgPlace1" presStyleIdx="3" presStyleCnt="5" custLinFactX="-100000" custLinFactNeighborX="-195352" custLinFactNeighborY="9448"/>
      <dgm:spPr/>
    </dgm:pt>
    <dgm:pt modelId="{70F3534E-1B34-4FD4-B848-46D09D4D61EC}" type="pres">
      <dgm:prSet presAssocID="{E6DFEFA8-53CB-430D-9941-539481DF53FC}" presName="ParentText" presStyleLbl="node1" presStyleIdx="3" presStyleCnt="6" custLinFactX="-100000" custLinFactNeighborX="-129598" custLinFactNeighborY="14024">
        <dgm:presLayoutVars>
          <dgm:chMax val="1"/>
          <dgm:chPref val="1"/>
          <dgm:bulletEnabled val="1"/>
        </dgm:presLayoutVars>
      </dgm:prSet>
      <dgm:spPr/>
    </dgm:pt>
    <dgm:pt modelId="{C054B7D6-04E6-42DE-A048-B2132E0F05CA}" type="pres">
      <dgm:prSet presAssocID="{E6DFEFA8-53CB-430D-9941-539481DF53FC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4271312-2035-4ADF-A0EF-56682E73D414}" type="pres">
      <dgm:prSet presAssocID="{2161DDF6-87D1-41F0-8472-D59F0C88D913}" presName="sibTrans" presStyleCnt="0"/>
      <dgm:spPr/>
    </dgm:pt>
    <dgm:pt modelId="{E727435A-7AA6-48C3-9C57-C5C5836A41A6}" type="pres">
      <dgm:prSet presAssocID="{0609FC94-1B50-41DC-BAC8-58CFF3D382DD}" presName="composite" presStyleCnt="0"/>
      <dgm:spPr/>
    </dgm:pt>
    <dgm:pt modelId="{74073FE8-C795-4BC4-B500-32795A3FABF7}" type="pres">
      <dgm:prSet presAssocID="{0609FC94-1B50-41DC-BAC8-58CFF3D382DD}" presName="bentUpArrow1" presStyleLbl="alignImgPlace1" presStyleIdx="4" presStyleCnt="5" custLinFactX="-200000" custLinFactNeighborX="-247248" custLinFactNeighborY="11961"/>
      <dgm:spPr/>
    </dgm:pt>
    <dgm:pt modelId="{D39AA668-3F2A-433F-84D2-8C92303EEDAF}" type="pres">
      <dgm:prSet presAssocID="{0609FC94-1B50-41DC-BAC8-58CFF3D382DD}" presName="ParentText" presStyleLbl="node1" presStyleIdx="4" presStyleCnt="6" custLinFactX="-131572" custLinFactNeighborX="-200000" custLinFactNeighborY="16570">
        <dgm:presLayoutVars>
          <dgm:chMax val="1"/>
          <dgm:chPref val="1"/>
          <dgm:bulletEnabled val="1"/>
        </dgm:presLayoutVars>
      </dgm:prSet>
      <dgm:spPr/>
    </dgm:pt>
    <dgm:pt modelId="{F187CB8D-6E28-45AE-B38D-D368A77E48F1}" type="pres">
      <dgm:prSet presAssocID="{0609FC94-1B50-41DC-BAC8-58CFF3D382DD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11A50EC-F850-4C4C-AAE8-02DB4F3F3B2C}" type="pres">
      <dgm:prSet presAssocID="{1596D3E9-4151-4BD8-9364-F8A13F042121}" presName="sibTrans" presStyleCnt="0"/>
      <dgm:spPr/>
    </dgm:pt>
    <dgm:pt modelId="{CA11FCF1-9F9C-417B-B829-CC92D2A6C94B}" type="pres">
      <dgm:prSet presAssocID="{04C9876F-A72C-4324-8FC9-940F1CD56EA7}" presName="composite" presStyleCnt="0"/>
      <dgm:spPr/>
    </dgm:pt>
    <dgm:pt modelId="{40C8F9FA-E4EE-4308-B3D3-168018DD495C}" type="pres">
      <dgm:prSet presAssocID="{04C9876F-A72C-4324-8FC9-940F1CD56EA7}" presName="ParentText" presStyleLbl="node1" presStyleIdx="5" presStyleCnt="6" custLinFactX="-200000" custLinFactNeighborX="-228019" custLinFactNeighborY="32288">
        <dgm:presLayoutVars>
          <dgm:chMax val="1"/>
          <dgm:chPref val="1"/>
          <dgm:bulletEnabled val="1"/>
        </dgm:presLayoutVars>
      </dgm:prSet>
      <dgm:spPr/>
    </dgm:pt>
  </dgm:ptLst>
  <dgm:cxnLst>
    <dgm:cxn modelId="{3609AC11-D1AE-4D3B-91BC-3D6848F1B482}" srcId="{0421CCB2-AA9B-44E3-963C-EA57FAFB5A8D}" destId="{E6DFEFA8-53CB-430D-9941-539481DF53FC}" srcOrd="3" destOrd="0" parTransId="{6C00A532-7872-437D-9CCD-F6EAAD066570}" sibTransId="{2161DDF6-87D1-41F0-8472-D59F0C88D913}"/>
    <dgm:cxn modelId="{F7060521-9166-4B8B-ACF7-73DE666DA0E5}" srcId="{0421CCB2-AA9B-44E3-963C-EA57FAFB5A8D}" destId="{CB5407C7-FAA5-4D5C-828A-7C0331DD3D63}" srcOrd="1" destOrd="0" parTransId="{A08672A4-732F-48BA-B290-FD485502EE0A}" sibTransId="{5F7F4BA9-B016-4B5B-93D5-7FB8CF921D4C}"/>
    <dgm:cxn modelId="{4B4C8F2F-CB48-4331-ADA9-6A00865284BE}" srcId="{0421CCB2-AA9B-44E3-963C-EA57FAFB5A8D}" destId="{EFDE752C-38FD-4E15-9318-CD7D262D9B66}" srcOrd="2" destOrd="0" parTransId="{DE5E6E34-3F57-4744-972E-1387ADA2741E}" sibTransId="{FFF4C14D-6F01-4D72-B949-ABEC1905646B}"/>
    <dgm:cxn modelId="{27131747-7EB3-4E34-BD1F-4639E81BEBE3}" type="presOf" srcId="{CB5407C7-FAA5-4D5C-828A-7C0331DD3D63}" destId="{F9031966-8426-4D32-BCF2-E9A7B0720223}" srcOrd="0" destOrd="0" presId="urn:microsoft.com/office/officeart/2005/8/layout/StepDownProcess"/>
    <dgm:cxn modelId="{74F13F89-420D-4B95-B33F-55C58912D555}" type="presOf" srcId="{0421CCB2-AA9B-44E3-963C-EA57FAFB5A8D}" destId="{24F18B0D-4EB6-48D5-B7BE-BAB7C72D9729}" srcOrd="0" destOrd="0" presId="urn:microsoft.com/office/officeart/2005/8/layout/StepDownProcess"/>
    <dgm:cxn modelId="{41DA088D-CD02-461B-8016-032589D63A3C}" srcId="{0421CCB2-AA9B-44E3-963C-EA57FAFB5A8D}" destId="{04C9876F-A72C-4324-8FC9-940F1CD56EA7}" srcOrd="5" destOrd="0" parTransId="{9336C445-5E2A-4DB7-9C77-261562BFA493}" sibTransId="{91440AC3-7A2F-40F8-A9C5-CAACDFDDCEDE}"/>
    <dgm:cxn modelId="{F70BCA95-81DE-4536-A3A1-C357814D6D34}" type="presOf" srcId="{7F7ECA4F-B0B9-40B0-AE1F-7F349977C59E}" destId="{9B385964-0258-4C80-A2D1-7D83EF46F21C}" srcOrd="0" destOrd="0" presId="urn:microsoft.com/office/officeart/2005/8/layout/StepDownProcess"/>
    <dgm:cxn modelId="{B9353BA1-E09E-48AF-8CD2-8D8D7C6253B0}" type="presOf" srcId="{0609FC94-1B50-41DC-BAC8-58CFF3D382DD}" destId="{D39AA668-3F2A-433F-84D2-8C92303EEDAF}" srcOrd="0" destOrd="0" presId="urn:microsoft.com/office/officeart/2005/8/layout/StepDownProcess"/>
    <dgm:cxn modelId="{C46F5AA1-EA0C-45BE-AB29-3AE1BA9BD953}" type="presOf" srcId="{04C9876F-A72C-4324-8FC9-940F1CD56EA7}" destId="{40C8F9FA-E4EE-4308-B3D3-168018DD495C}" srcOrd="0" destOrd="0" presId="urn:microsoft.com/office/officeart/2005/8/layout/StepDownProcess"/>
    <dgm:cxn modelId="{BEE33FA3-0002-4FE2-AD8D-2080C8239834}" type="presOf" srcId="{BD010CC5-8006-4388-9398-757ABA0DDDF1}" destId="{007733B2-879F-42E3-90AF-8A79A0F6E499}" srcOrd="0" destOrd="0" presId="urn:microsoft.com/office/officeart/2005/8/layout/StepDownProcess"/>
    <dgm:cxn modelId="{E032FDA6-FEED-4ECD-B5F1-FFE28B31D2FB}" type="presOf" srcId="{0B4BD320-F5F2-479A-83D4-9D79B1984B03}" destId="{1C3C9690-1917-4C4E-B41F-8388F065D2E6}" srcOrd="0" destOrd="0" presId="urn:microsoft.com/office/officeart/2005/8/layout/StepDownProcess"/>
    <dgm:cxn modelId="{106CC2BA-93C3-4836-9C34-7095EAAF2849}" srcId="{BD010CC5-8006-4388-9398-757ABA0DDDF1}" destId="{0B4BD320-F5F2-479A-83D4-9D79B1984B03}" srcOrd="0" destOrd="0" parTransId="{31F7BEBE-E598-4389-B083-AD82E392AAAF}" sibTransId="{5AAA9380-E7A2-4CBD-A41F-C5AE88E0DA48}"/>
    <dgm:cxn modelId="{57A9F6BB-304A-4600-A37A-9F84C58F4887}" srcId="{0421CCB2-AA9B-44E3-963C-EA57FAFB5A8D}" destId="{0609FC94-1B50-41DC-BAC8-58CFF3D382DD}" srcOrd="4" destOrd="0" parTransId="{302D2BA4-C2CD-4F89-A959-E36E0D947248}" sibTransId="{1596D3E9-4151-4BD8-9364-F8A13F042121}"/>
    <dgm:cxn modelId="{5EB72CF1-7943-4606-B108-EC89629A05A2}" type="presOf" srcId="{EFDE752C-38FD-4E15-9318-CD7D262D9B66}" destId="{F6F12350-9E96-44C9-8A0E-9B133DFA4142}" srcOrd="0" destOrd="0" presId="urn:microsoft.com/office/officeart/2005/8/layout/StepDownProcess"/>
    <dgm:cxn modelId="{09027BF4-C955-4CF7-8E3A-91366AB7B5A1}" type="presOf" srcId="{E6DFEFA8-53CB-430D-9941-539481DF53FC}" destId="{70F3534E-1B34-4FD4-B848-46D09D4D61EC}" srcOrd="0" destOrd="0" presId="urn:microsoft.com/office/officeart/2005/8/layout/StepDownProcess"/>
    <dgm:cxn modelId="{CD5842F6-2A8C-479E-A924-324E858BDCA8}" srcId="{CB5407C7-FAA5-4D5C-828A-7C0331DD3D63}" destId="{7F7ECA4F-B0B9-40B0-AE1F-7F349977C59E}" srcOrd="0" destOrd="0" parTransId="{98594199-E69E-49C1-8BB3-8D34F2B8CDE8}" sibTransId="{020AB99D-739E-4C3F-B0F4-194EA5D95EFE}"/>
    <dgm:cxn modelId="{B3496FF7-EB45-4C49-B28A-F640E2A39F61}" srcId="{0421CCB2-AA9B-44E3-963C-EA57FAFB5A8D}" destId="{BD010CC5-8006-4388-9398-757ABA0DDDF1}" srcOrd="0" destOrd="0" parTransId="{71575F77-3065-4146-A9C6-4BF6DF53FB69}" sibTransId="{C22B1C14-BDBE-4102-8CB8-46AE669B1F8D}"/>
    <dgm:cxn modelId="{CD93D3D6-6B6D-46C6-B187-559EB1B7F9E1}" type="presParOf" srcId="{24F18B0D-4EB6-48D5-B7BE-BAB7C72D9729}" destId="{4AAC5018-AB94-4A99-98BF-31037A8023FE}" srcOrd="0" destOrd="0" presId="urn:microsoft.com/office/officeart/2005/8/layout/StepDownProcess"/>
    <dgm:cxn modelId="{2583E87D-BD3D-44A9-BAE9-D7AD334E580B}" type="presParOf" srcId="{4AAC5018-AB94-4A99-98BF-31037A8023FE}" destId="{9FD516A1-82E6-4D18-89D0-E7A38B37F6B1}" srcOrd="0" destOrd="0" presId="urn:microsoft.com/office/officeart/2005/8/layout/StepDownProcess"/>
    <dgm:cxn modelId="{6E6D6520-1278-44D3-9343-975F0E85B9B0}" type="presParOf" srcId="{4AAC5018-AB94-4A99-98BF-31037A8023FE}" destId="{007733B2-879F-42E3-90AF-8A79A0F6E499}" srcOrd="1" destOrd="0" presId="urn:microsoft.com/office/officeart/2005/8/layout/StepDownProcess"/>
    <dgm:cxn modelId="{472085B7-6424-4293-AC12-9AF2E8079DEF}" type="presParOf" srcId="{4AAC5018-AB94-4A99-98BF-31037A8023FE}" destId="{1C3C9690-1917-4C4E-B41F-8388F065D2E6}" srcOrd="2" destOrd="0" presId="urn:microsoft.com/office/officeart/2005/8/layout/StepDownProcess"/>
    <dgm:cxn modelId="{19B92703-EEC2-46C7-8198-7DBC0B068304}" type="presParOf" srcId="{24F18B0D-4EB6-48D5-B7BE-BAB7C72D9729}" destId="{FDD22978-BA47-4124-9F21-DFB4F8CE8844}" srcOrd="1" destOrd="0" presId="urn:microsoft.com/office/officeart/2005/8/layout/StepDownProcess"/>
    <dgm:cxn modelId="{4E805141-A9C8-4317-A916-3B8376976648}" type="presParOf" srcId="{24F18B0D-4EB6-48D5-B7BE-BAB7C72D9729}" destId="{1397767B-2E2F-4FB8-9608-8DABE2CDC474}" srcOrd="2" destOrd="0" presId="urn:microsoft.com/office/officeart/2005/8/layout/StepDownProcess"/>
    <dgm:cxn modelId="{43055D71-9F6B-4542-93F4-5BA899E9CA93}" type="presParOf" srcId="{1397767B-2E2F-4FB8-9608-8DABE2CDC474}" destId="{2F954662-9876-4E1B-8366-4EAA67AE907C}" srcOrd="0" destOrd="0" presId="urn:microsoft.com/office/officeart/2005/8/layout/StepDownProcess"/>
    <dgm:cxn modelId="{57D73741-F022-4459-90CB-F2156AD24308}" type="presParOf" srcId="{1397767B-2E2F-4FB8-9608-8DABE2CDC474}" destId="{F9031966-8426-4D32-BCF2-E9A7B0720223}" srcOrd="1" destOrd="0" presId="urn:microsoft.com/office/officeart/2005/8/layout/StepDownProcess"/>
    <dgm:cxn modelId="{D1A918DF-6A61-422D-AD17-4B7E577A1E1B}" type="presParOf" srcId="{1397767B-2E2F-4FB8-9608-8DABE2CDC474}" destId="{9B385964-0258-4C80-A2D1-7D83EF46F21C}" srcOrd="2" destOrd="0" presId="urn:microsoft.com/office/officeart/2005/8/layout/StepDownProcess"/>
    <dgm:cxn modelId="{F264ADA7-4ED1-4E45-9CF1-7FC781247A9B}" type="presParOf" srcId="{24F18B0D-4EB6-48D5-B7BE-BAB7C72D9729}" destId="{489859B3-DE6A-49AA-8C95-2E0DAFD320C5}" srcOrd="3" destOrd="0" presId="urn:microsoft.com/office/officeart/2005/8/layout/StepDownProcess"/>
    <dgm:cxn modelId="{4C22D2E3-1ECD-47EA-BAA7-298FAFD9B4A4}" type="presParOf" srcId="{24F18B0D-4EB6-48D5-B7BE-BAB7C72D9729}" destId="{F6DD0592-FC67-4B28-86DE-0638E1AC1C1D}" srcOrd="4" destOrd="0" presId="urn:microsoft.com/office/officeart/2005/8/layout/StepDownProcess"/>
    <dgm:cxn modelId="{1424D0F5-52AE-4A41-8BF9-93503EA07E8D}" type="presParOf" srcId="{F6DD0592-FC67-4B28-86DE-0638E1AC1C1D}" destId="{34E07752-C68A-43EE-90A1-AB276BED6CDF}" srcOrd="0" destOrd="0" presId="urn:microsoft.com/office/officeart/2005/8/layout/StepDownProcess"/>
    <dgm:cxn modelId="{6CDB22E6-CB12-4283-9195-EF98643CD5E2}" type="presParOf" srcId="{F6DD0592-FC67-4B28-86DE-0638E1AC1C1D}" destId="{F6F12350-9E96-44C9-8A0E-9B133DFA4142}" srcOrd="1" destOrd="0" presId="urn:microsoft.com/office/officeart/2005/8/layout/StepDownProcess"/>
    <dgm:cxn modelId="{37074153-45DD-40F4-B7E5-4169F89C7EAF}" type="presParOf" srcId="{F6DD0592-FC67-4B28-86DE-0638E1AC1C1D}" destId="{688F5401-DE65-4863-BCD0-B384D90249D4}" srcOrd="2" destOrd="0" presId="urn:microsoft.com/office/officeart/2005/8/layout/StepDownProcess"/>
    <dgm:cxn modelId="{9A251A5B-34EE-43B3-A5CB-2BF7EF8DB6D0}" type="presParOf" srcId="{24F18B0D-4EB6-48D5-B7BE-BAB7C72D9729}" destId="{A82F50A8-3BDF-43C1-9015-81C84633B41A}" srcOrd="5" destOrd="0" presId="urn:microsoft.com/office/officeart/2005/8/layout/StepDownProcess"/>
    <dgm:cxn modelId="{52B1DC07-95BF-44C6-BBC0-CB7138174489}" type="presParOf" srcId="{24F18B0D-4EB6-48D5-B7BE-BAB7C72D9729}" destId="{148F0FD8-5271-41B8-9BA3-A9985AE76FDB}" srcOrd="6" destOrd="0" presId="urn:microsoft.com/office/officeart/2005/8/layout/StepDownProcess"/>
    <dgm:cxn modelId="{4BF6A878-94FA-44E8-9566-D9FCD9C05642}" type="presParOf" srcId="{148F0FD8-5271-41B8-9BA3-A9985AE76FDB}" destId="{A0BC1F7E-B622-4159-92EC-050BCC2F487C}" srcOrd="0" destOrd="0" presId="urn:microsoft.com/office/officeart/2005/8/layout/StepDownProcess"/>
    <dgm:cxn modelId="{D00BAB60-6E8E-4122-8588-1CF86B08D0C7}" type="presParOf" srcId="{148F0FD8-5271-41B8-9BA3-A9985AE76FDB}" destId="{70F3534E-1B34-4FD4-B848-46D09D4D61EC}" srcOrd="1" destOrd="0" presId="urn:microsoft.com/office/officeart/2005/8/layout/StepDownProcess"/>
    <dgm:cxn modelId="{6F80E9FF-CE45-43CB-AAB0-2DDAE83956DB}" type="presParOf" srcId="{148F0FD8-5271-41B8-9BA3-A9985AE76FDB}" destId="{C054B7D6-04E6-42DE-A048-B2132E0F05CA}" srcOrd="2" destOrd="0" presId="urn:microsoft.com/office/officeart/2005/8/layout/StepDownProcess"/>
    <dgm:cxn modelId="{DAB38B03-1C2D-4E0F-B223-B4068D2627CF}" type="presParOf" srcId="{24F18B0D-4EB6-48D5-B7BE-BAB7C72D9729}" destId="{84271312-2035-4ADF-A0EF-56682E73D414}" srcOrd="7" destOrd="0" presId="urn:microsoft.com/office/officeart/2005/8/layout/StepDownProcess"/>
    <dgm:cxn modelId="{A191EF20-A71F-4C6B-8282-7106605D2B07}" type="presParOf" srcId="{24F18B0D-4EB6-48D5-B7BE-BAB7C72D9729}" destId="{E727435A-7AA6-48C3-9C57-C5C5836A41A6}" srcOrd="8" destOrd="0" presId="urn:microsoft.com/office/officeart/2005/8/layout/StepDownProcess"/>
    <dgm:cxn modelId="{11850C99-C0E0-4673-A895-AEC956870C6D}" type="presParOf" srcId="{E727435A-7AA6-48C3-9C57-C5C5836A41A6}" destId="{74073FE8-C795-4BC4-B500-32795A3FABF7}" srcOrd="0" destOrd="0" presId="urn:microsoft.com/office/officeart/2005/8/layout/StepDownProcess"/>
    <dgm:cxn modelId="{C927C159-A090-4B24-A578-1A205C00BBFF}" type="presParOf" srcId="{E727435A-7AA6-48C3-9C57-C5C5836A41A6}" destId="{D39AA668-3F2A-433F-84D2-8C92303EEDAF}" srcOrd="1" destOrd="0" presId="urn:microsoft.com/office/officeart/2005/8/layout/StepDownProcess"/>
    <dgm:cxn modelId="{BAF7C76A-AA04-4263-BFD6-C5BCE19BF27D}" type="presParOf" srcId="{E727435A-7AA6-48C3-9C57-C5C5836A41A6}" destId="{F187CB8D-6E28-45AE-B38D-D368A77E48F1}" srcOrd="2" destOrd="0" presId="urn:microsoft.com/office/officeart/2005/8/layout/StepDownProcess"/>
    <dgm:cxn modelId="{C2C2D9CD-446D-43F2-B07A-4AE642E9CF82}" type="presParOf" srcId="{24F18B0D-4EB6-48D5-B7BE-BAB7C72D9729}" destId="{C11A50EC-F850-4C4C-AAE8-02DB4F3F3B2C}" srcOrd="9" destOrd="0" presId="urn:microsoft.com/office/officeart/2005/8/layout/StepDownProcess"/>
    <dgm:cxn modelId="{DDEB3180-B832-48CF-B0AF-74799418E9D6}" type="presParOf" srcId="{24F18B0D-4EB6-48D5-B7BE-BAB7C72D9729}" destId="{CA11FCF1-9F9C-417B-B829-CC92D2A6C94B}" srcOrd="10" destOrd="0" presId="urn:microsoft.com/office/officeart/2005/8/layout/StepDownProcess"/>
    <dgm:cxn modelId="{E10AFFF0-F37A-450B-BF94-2F87C6080F31}" type="presParOf" srcId="{CA11FCF1-9F9C-417B-B829-CC92D2A6C94B}" destId="{40C8F9FA-E4EE-4308-B3D3-168018DD495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9F45-8A35-49AC-B1AF-01D6F758871A}">
      <dsp:nvSpPr>
        <dsp:cNvPr id="0" name=""/>
        <dsp:cNvSpPr/>
      </dsp:nvSpPr>
      <dsp:spPr>
        <a:xfrm>
          <a:off x="0" y="0"/>
          <a:ext cx="5877910" cy="165903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F02AF-9464-4F20-BC97-DE0EFC549C28}">
      <dsp:nvSpPr>
        <dsp:cNvPr id="0" name=""/>
        <dsp:cNvSpPr/>
      </dsp:nvSpPr>
      <dsp:spPr>
        <a:xfrm>
          <a:off x="176337" y="221204"/>
          <a:ext cx="1726636" cy="12166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53F8B4-4072-47AA-B152-6A98FBF6BB61}">
      <dsp:nvSpPr>
        <dsp:cNvPr id="0" name=""/>
        <dsp:cNvSpPr/>
      </dsp:nvSpPr>
      <dsp:spPr>
        <a:xfrm rot="10800000">
          <a:off x="176337" y="1659034"/>
          <a:ext cx="1726636" cy="20277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* Tiene un prototipo básico, idea o concepto.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* No tiene un Producto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* Valor agregado proyectado claro y novedoso. </a:t>
          </a:r>
          <a:endParaRPr lang="es-CO" sz="1500" kern="1200" dirty="0"/>
        </a:p>
      </dsp:txBody>
      <dsp:txXfrm rot="10800000">
        <a:off x="229437" y="1659034"/>
        <a:ext cx="1620436" cy="1974608"/>
      </dsp:txXfrm>
    </dsp:sp>
    <dsp:sp modelId="{D94BBC04-AE06-4AE8-93EA-8D977BAF5EC5}">
      <dsp:nvSpPr>
        <dsp:cNvPr id="0" name=""/>
        <dsp:cNvSpPr/>
      </dsp:nvSpPr>
      <dsp:spPr>
        <a:xfrm>
          <a:off x="2075636" y="221204"/>
          <a:ext cx="1726636" cy="12166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EDAA3-0FA3-4963-ADF7-7922F4FFA9C4}">
      <dsp:nvSpPr>
        <dsp:cNvPr id="0" name=""/>
        <dsp:cNvSpPr/>
      </dsp:nvSpPr>
      <dsp:spPr>
        <a:xfrm rot="10800000">
          <a:off x="2075636" y="1659034"/>
          <a:ext cx="1726636" cy="20277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* Tiene un producto mínimo viable.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* Comercializa inicialmente su producto/servicio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* Genera ingresos esporádicos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* Valor agregado claro y novedoso</a:t>
          </a:r>
        </a:p>
      </dsp:txBody>
      <dsp:txXfrm rot="10800000">
        <a:off x="2128736" y="1659034"/>
        <a:ext cx="1620436" cy="1974608"/>
      </dsp:txXfrm>
    </dsp:sp>
    <dsp:sp modelId="{178DAD08-EE18-429E-8561-DD7F39E9B2D3}">
      <dsp:nvSpPr>
        <dsp:cNvPr id="0" name=""/>
        <dsp:cNvSpPr/>
      </dsp:nvSpPr>
      <dsp:spPr>
        <a:xfrm>
          <a:off x="3974936" y="221204"/>
          <a:ext cx="1726636" cy="121662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92C29-3A5A-4821-8F53-3370AE811E8E}">
      <dsp:nvSpPr>
        <dsp:cNvPr id="0" name=""/>
        <dsp:cNvSpPr/>
      </dsp:nvSpPr>
      <dsp:spPr>
        <a:xfrm rot="10800000">
          <a:off x="3974936" y="1659034"/>
          <a:ext cx="1726636" cy="2027708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* Registró  su empresa o está en proceso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* Muestra una tracción clara, creciente y medible entre el usuario y el mercado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* Genera ingresos recurrentes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* Valor agregado claro y novedoso</a:t>
          </a:r>
        </a:p>
      </dsp:txBody>
      <dsp:txXfrm rot="10800000">
        <a:off x="4028036" y="1659034"/>
        <a:ext cx="1620436" cy="1974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D516A1-82E6-4D18-89D0-E7A38B37F6B1}">
      <dsp:nvSpPr>
        <dsp:cNvPr id="0" name=""/>
        <dsp:cNvSpPr/>
      </dsp:nvSpPr>
      <dsp:spPr>
        <a:xfrm rot="5400000">
          <a:off x="819691" y="1340615"/>
          <a:ext cx="490616" cy="558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7733B2-879F-42E3-90AF-8A79A0F6E499}">
      <dsp:nvSpPr>
        <dsp:cNvPr id="0" name=""/>
        <dsp:cNvSpPr/>
      </dsp:nvSpPr>
      <dsp:spPr>
        <a:xfrm>
          <a:off x="689707" y="796756"/>
          <a:ext cx="825910" cy="578110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Inscripción</a:t>
          </a:r>
        </a:p>
      </dsp:txBody>
      <dsp:txXfrm>
        <a:off x="717933" y="824982"/>
        <a:ext cx="769458" cy="521658"/>
      </dsp:txXfrm>
    </dsp:sp>
    <dsp:sp modelId="{1C3C9690-1917-4C4E-B41F-8388F065D2E6}">
      <dsp:nvSpPr>
        <dsp:cNvPr id="0" name=""/>
        <dsp:cNvSpPr/>
      </dsp:nvSpPr>
      <dsp:spPr>
        <a:xfrm>
          <a:off x="1626051" y="855051"/>
          <a:ext cx="3626325" cy="46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Hasta 8 mayo de 2023 a las 23:59 horas</a:t>
          </a:r>
        </a:p>
      </dsp:txBody>
      <dsp:txXfrm>
        <a:off x="1626051" y="855051"/>
        <a:ext cx="3626325" cy="467254"/>
      </dsp:txXfrm>
    </dsp:sp>
    <dsp:sp modelId="{2F954662-9876-4E1B-8366-4EAA67AE907C}">
      <dsp:nvSpPr>
        <dsp:cNvPr id="0" name=""/>
        <dsp:cNvSpPr/>
      </dsp:nvSpPr>
      <dsp:spPr>
        <a:xfrm rot="5400000">
          <a:off x="1769728" y="1986300"/>
          <a:ext cx="490616" cy="558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31966-8426-4D32-BCF2-E9A7B0720223}">
      <dsp:nvSpPr>
        <dsp:cNvPr id="0" name=""/>
        <dsp:cNvSpPr/>
      </dsp:nvSpPr>
      <dsp:spPr>
        <a:xfrm>
          <a:off x="1432354" y="1455588"/>
          <a:ext cx="825910" cy="578110"/>
        </a:xfrm>
        <a:prstGeom prst="roundRect">
          <a:avLst>
            <a:gd name="adj" fmla="val 166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Lanzamiento</a:t>
          </a:r>
        </a:p>
      </dsp:txBody>
      <dsp:txXfrm>
        <a:off x="1460580" y="1483814"/>
        <a:ext cx="769458" cy="521658"/>
      </dsp:txXfrm>
    </dsp:sp>
    <dsp:sp modelId="{9B385964-0258-4C80-A2D1-7D83EF46F21C}">
      <dsp:nvSpPr>
        <dsp:cNvPr id="0" name=""/>
        <dsp:cNvSpPr/>
      </dsp:nvSpPr>
      <dsp:spPr>
        <a:xfrm>
          <a:off x="2365604" y="1491872"/>
          <a:ext cx="4986283" cy="46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400" kern="1200" dirty="0"/>
            <a:t>25 de mayo </a:t>
          </a:r>
          <a:r>
            <a:rPr lang="es-CO" sz="1400" kern="1200" dirty="0">
              <a:latin typeface="Franklin Gothic Book" panose="020B0503020102020204"/>
              <a:ea typeface="+mn-ea"/>
              <a:cs typeface="+mn-cs"/>
            </a:rPr>
            <a:t>desde</a:t>
          </a:r>
          <a:r>
            <a:rPr lang="es-CO" sz="1400" kern="1200" dirty="0"/>
            <a:t> las 9 am en cada Sede y seccional se tendrán conferencias – Modalidad PMT</a:t>
          </a:r>
        </a:p>
      </dsp:txBody>
      <dsp:txXfrm>
        <a:off x="2365604" y="1491872"/>
        <a:ext cx="4986283" cy="467254"/>
      </dsp:txXfrm>
    </dsp:sp>
    <dsp:sp modelId="{34E07752-C68A-43EE-90A1-AB276BED6CDF}">
      <dsp:nvSpPr>
        <dsp:cNvPr id="0" name=""/>
        <dsp:cNvSpPr/>
      </dsp:nvSpPr>
      <dsp:spPr>
        <a:xfrm rot="5400000">
          <a:off x="2718509" y="2696417"/>
          <a:ext cx="490616" cy="558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12350-9E96-44C9-8A0E-9B133DFA4142}">
      <dsp:nvSpPr>
        <dsp:cNvPr id="0" name=""/>
        <dsp:cNvSpPr/>
      </dsp:nvSpPr>
      <dsp:spPr>
        <a:xfrm>
          <a:off x="2362279" y="2123855"/>
          <a:ext cx="825910" cy="578110"/>
        </a:xfrm>
        <a:prstGeom prst="roundRect">
          <a:avLst>
            <a:gd name="adj" fmla="val 166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Momento 1</a:t>
          </a:r>
        </a:p>
      </dsp:txBody>
      <dsp:txXfrm>
        <a:off x="2390505" y="2152081"/>
        <a:ext cx="769458" cy="521658"/>
      </dsp:txXfrm>
    </dsp:sp>
    <dsp:sp modelId="{688F5401-DE65-4863-BCD0-B384D90249D4}">
      <dsp:nvSpPr>
        <dsp:cNvPr id="0" name=""/>
        <dsp:cNvSpPr/>
      </dsp:nvSpPr>
      <dsp:spPr>
        <a:xfrm>
          <a:off x="4309981" y="2150710"/>
          <a:ext cx="600688" cy="46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C1F7E-B622-4159-92EC-050BCC2F487C}">
      <dsp:nvSpPr>
        <dsp:cNvPr id="0" name=""/>
        <dsp:cNvSpPr/>
      </dsp:nvSpPr>
      <dsp:spPr>
        <a:xfrm rot="5400000">
          <a:off x="3705002" y="3335194"/>
          <a:ext cx="490616" cy="558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3534E-1B34-4FD4-B848-46D09D4D61EC}">
      <dsp:nvSpPr>
        <dsp:cNvPr id="0" name=""/>
        <dsp:cNvSpPr/>
      </dsp:nvSpPr>
      <dsp:spPr>
        <a:xfrm>
          <a:off x="3328434" y="2826056"/>
          <a:ext cx="825910" cy="578110"/>
        </a:xfrm>
        <a:prstGeom prst="roundRect">
          <a:avLst>
            <a:gd name="adj" fmla="val 166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Ganadores M1</a:t>
          </a:r>
        </a:p>
      </dsp:txBody>
      <dsp:txXfrm>
        <a:off x="3356660" y="2854282"/>
        <a:ext cx="769458" cy="521658"/>
      </dsp:txXfrm>
    </dsp:sp>
    <dsp:sp modelId="{C054B7D6-04E6-42DE-A048-B2132E0F05CA}">
      <dsp:nvSpPr>
        <dsp:cNvPr id="0" name=""/>
        <dsp:cNvSpPr/>
      </dsp:nvSpPr>
      <dsp:spPr>
        <a:xfrm>
          <a:off x="6050617" y="2800118"/>
          <a:ext cx="600688" cy="46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73FE8-C795-4BC4-B500-32795A3FABF7}">
      <dsp:nvSpPr>
        <dsp:cNvPr id="0" name=""/>
        <dsp:cNvSpPr/>
      </dsp:nvSpPr>
      <dsp:spPr>
        <a:xfrm rot="5400000">
          <a:off x="4597223" y="3996932"/>
          <a:ext cx="490616" cy="55855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AA668-3F2A-433F-84D2-8C92303EEDAF}">
      <dsp:nvSpPr>
        <dsp:cNvPr id="0" name=""/>
        <dsp:cNvSpPr/>
      </dsp:nvSpPr>
      <dsp:spPr>
        <a:xfrm>
          <a:off x="4226857" y="3490184"/>
          <a:ext cx="825910" cy="578110"/>
        </a:xfrm>
        <a:prstGeom prst="roundRect">
          <a:avLst>
            <a:gd name="adj" fmla="val 166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Alistamiento M2</a:t>
          </a:r>
        </a:p>
      </dsp:txBody>
      <dsp:txXfrm>
        <a:off x="4255083" y="3518410"/>
        <a:ext cx="769458" cy="521658"/>
      </dsp:txXfrm>
    </dsp:sp>
    <dsp:sp modelId="{F187CB8D-6E28-45AE-B38D-D368A77E48F1}">
      <dsp:nvSpPr>
        <dsp:cNvPr id="0" name=""/>
        <dsp:cNvSpPr/>
      </dsp:nvSpPr>
      <dsp:spPr>
        <a:xfrm>
          <a:off x="7791253" y="3449527"/>
          <a:ext cx="600688" cy="46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8F9FA-E4EE-4308-B3D3-168018DD495C}">
      <dsp:nvSpPr>
        <dsp:cNvPr id="0" name=""/>
        <dsp:cNvSpPr/>
      </dsp:nvSpPr>
      <dsp:spPr>
        <a:xfrm>
          <a:off x="5170927" y="4230460"/>
          <a:ext cx="825910" cy="578110"/>
        </a:xfrm>
        <a:prstGeom prst="roundRect">
          <a:avLst>
            <a:gd name="adj" fmla="val 166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Momento 2</a:t>
          </a:r>
        </a:p>
      </dsp:txBody>
      <dsp:txXfrm>
        <a:off x="5199153" y="4258686"/>
        <a:ext cx="769458" cy="521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A221-2E28-534B-B219-595B7A3EAB1D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66EBA-06C7-884D-A7A7-733CA170A08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47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66EBA-06C7-884D-A7A7-733CA170A08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91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66EBA-06C7-884D-A7A7-733CA170A085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120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66EBA-06C7-884D-A7A7-733CA170A085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24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FEEC0-98C3-C64F-BEF7-D1529AA66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01B5C3-A27C-0249-BCA5-49C0DF51B4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A9182-577C-E34D-8AD6-716A2E4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BBC337-D5E0-3444-9943-666CA0639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4DCC2F-D4FB-AA41-B061-D1C693A1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011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19466-80BA-D44B-B25C-30C82956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072283-30C3-9440-9FA5-18BC21203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CC238F-6C1C-E448-8798-210BCA4D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C60A76-A5E9-E34D-9913-B0F5497D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D5A5B2-0AB8-9D4F-A5BA-32DDFA14F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369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73299F-092E-2949-B894-38D3142049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80AF8C-6D0E-F24B-9110-EE25E981D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0175FE-F02C-4345-962D-5275D822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C8EB9-7083-8548-906F-939800EC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7D800D-B945-E144-BD2C-A9F04C81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417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14C43-6EE3-B54C-9564-643F81A7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B4A389-22D4-7D45-9364-056D6E978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8B0AA4-71FF-664F-B515-8A828B3E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6E6DAC-E219-C243-9714-6C635A49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8762B-DAE4-FB40-8BE0-F9E734F9C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62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989A9-A1C1-9B4A-9A40-240B146C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7F424-3923-D84D-B408-1897951FE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09C2B4-B5FC-0B44-A032-649CF250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C1A957-A546-564B-967B-B17FDED2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B58B69-92B2-3C48-A299-E16FF3C5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98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507FB-4DC1-F942-8490-546FBD5BE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F8C0C-50BA-A54E-B3E1-ADB79FAE0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7616B8-61A6-6340-BBBD-32FA367EE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0853DB-3B2B-6F49-A3A4-3B5BD5DA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A3FF3E-E326-214B-A572-6635E278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7D20A0-BCC7-A04D-BBE5-397DAB0E9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53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D8E0E-72B1-8A49-994F-A819F56F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46E864-5DD1-EB4C-A0C8-3E5BDDFB5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26D23-BA52-3F45-9E4C-4BB94E5F6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5C4861-B6FC-E147-93DD-41279950D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B223C9-66E6-3E42-80E9-64F63E7506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AD288C-2086-3348-B3E8-A1192AF7E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F682CBA-017C-5042-A208-DC46A738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8F63923-8D30-B546-9550-87BA59A36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10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EF8A1-FCC2-1E46-9B28-36D74DDB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53E4CC-7FB2-AF42-B2F4-2812CD3E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3F4A9A-DA7B-9B4B-897C-580FCDBA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3FF5EC-4EB2-D84A-AB4F-98651B8C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00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0AAF68-84CB-0049-ACE7-8A74A344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585B94-E4B1-ED48-830C-FFC14FFE6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2B93E0-F41C-E448-BD35-29C6DED0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079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5BDBF-246F-AE49-B7A8-62C5DEBA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540443-1731-D547-B053-7F8E965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BA7E91-946A-C342-A0C9-BEF4A40A6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94A374-C7AA-E047-980E-86BFC235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5432A2-24EF-4448-A2BA-AE98B5E2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114186-2E94-3E45-8E56-892D9531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490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CF0DB-DF0F-6D49-9AF5-160C5BCA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7A2B867-01CF-A141-BDC1-7C38460B25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F48040-E7A4-4C48-ADFC-79267F7AC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A6EB4B-3FC4-594C-A372-8461BF65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48A263-8B02-3A45-AB18-296FA98E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0F8F9-AB95-6441-B76A-0F24A8BF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522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55CFCB-BBA6-7241-A5CC-78B6BEB65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491908-1AC5-2640-B675-A20DD525E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2AF8F1-A35D-8B4C-8974-226BF5F284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81E76-3F28-E348-B147-831C8051BD66}" type="datetimeFigureOut">
              <a:rPr lang="es-CO" smtClean="0"/>
              <a:t>4/05/2023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E1E24-2970-EE49-9728-74B77038F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718F98-CF29-F349-AE86-BFB65A0AA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021B8-A7E0-0E4E-AC8C-B073AFF00D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668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ortar.link/0IxKd1" TargetMode="External"/><Relationship Id="rId2" Type="http://schemas.openxmlformats.org/officeDocument/2006/relationships/hyperlink" Target="https://usantotomaseduco-my.sharepoint.com/:b:/g/personal/dir_proyeccionsocial_usta_edu_co/ERyg3rcO6NpMpzgaev4LGvkBBJdynmb8Q5knW4eSwoC4Nw?e=sD1bc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608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B87940A-A26D-EF46-BD97-0A70D16215C3}"/>
              </a:ext>
            </a:extLst>
          </p:cNvPr>
          <p:cNvSpPr txBox="1">
            <a:spLocks/>
          </p:cNvSpPr>
          <p:nvPr/>
        </p:nvSpPr>
        <p:spPr>
          <a:xfrm>
            <a:off x="586161" y="1075039"/>
            <a:ext cx="9341708" cy="4646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rgbClr val="1B5636"/>
                </a:solidFill>
              </a:rPr>
              <a:t>Feria virtual de emprendimiento innovador y empresarismo multicampus 2023-1</a:t>
            </a:r>
          </a:p>
          <a:p>
            <a:endParaRPr lang="es-CO" dirty="0">
              <a:solidFill>
                <a:srgbClr val="1B5636"/>
              </a:solidFill>
            </a:endParaRPr>
          </a:p>
          <a:p>
            <a:r>
              <a:rPr lang="es-ES" sz="1800" dirty="0">
                <a:solidFill>
                  <a:srgbClr val="002060"/>
                </a:solidFill>
                <a:latin typeface="+mn-lt"/>
              </a:rPr>
              <a:t>Dirigido a estudiantes de pregrado, posgrado y egresados de todas las sedes, seccionales y duad de la USTA</a:t>
            </a:r>
          </a:p>
          <a:p>
            <a:endParaRPr lang="es-CO" sz="3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F79C49-E065-EE46-9871-AF728B63DE0A}"/>
              </a:ext>
            </a:extLst>
          </p:cNvPr>
          <p:cNvSpPr txBox="1"/>
          <p:nvPr/>
        </p:nvSpPr>
        <p:spPr>
          <a:xfrm>
            <a:off x="1425146" y="5782961"/>
            <a:ext cx="6421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chemeClr val="bg1">
                    <a:lumMod val="50000"/>
                  </a:schemeClr>
                </a:solidFill>
              </a:rPr>
              <a:t>Facultad /Unidad/Departamento</a:t>
            </a:r>
          </a:p>
          <a:p>
            <a:r>
              <a:rPr lang="es-ES_tradnl" sz="1600" b="1" dirty="0">
                <a:solidFill>
                  <a:schemeClr val="bg1">
                    <a:lumMod val="50000"/>
                  </a:schemeClr>
                </a:solidFill>
              </a:rPr>
              <a:t>Nombre Nombre Nombre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65CBCA-79E7-BF94-F92A-81E5FD59D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147" y="1075039"/>
            <a:ext cx="2676857" cy="268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5EDF-7BA8-1D4B-B3AA-3F84B3FB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443" y="482315"/>
            <a:ext cx="8088984" cy="1122277"/>
          </a:xfrm>
        </p:spPr>
        <p:txBody>
          <a:bodyPr/>
          <a:lstStyle/>
          <a:p>
            <a:r>
              <a:rPr lang="es-CO" b="1" dirty="0"/>
              <a:t>CATEGORÍAS DE PARTICIPACIÓN.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CA3D835-DADC-EAB4-AB4D-EF8EB27EE5A5}"/>
              </a:ext>
            </a:extLst>
          </p:cNvPr>
          <p:cNvSpPr txBox="1"/>
          <p:nvPr/>
        </p:nvSpPr>
        <p:spPr>
          <a:xfrm>
            <a:off x="2885090" y="6498668"/>
            <a:ext cx="642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bg1"/>
                </a:solidFill>
              </a:rPr>
              <a:t>Facultad /Unidad/Departamento </a:t>
            </a:r>
            <a:r>
              <a:rPr lang="es-ES_tradnl" sz="1200" b="1" dirty="0">
                <a:solidFill>
                  <a:schemeClr val="bg1"/>
                </a:solidFill>
              </a:rPr>
              <a:t>Nombre Nombre Nombre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69E98E-9A66-6427-0190-4E08D3DB9F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983337"/>
              </p:ext>
            </p:extLst>
          </p:nvPr>
        </p:nvGraphicFramePr>
        <p:xfrm>
          <a:off x="3030556" y="1689323"/>
          <a:ext cx="5877910" cy="368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54C98C4A-882E-2201-AAE7-62F51A5251C2}"/>
              </a:ext>
            </a:extLst>
          </p:cNvPr>
          <p:cNvSpPr/>
          <p:nvPr/>
        </p:nvSpPr>
        <p:spPr>
          <a:xfrm>
            <a:off x="3339445" y="5383852"/>
            <a:ext cx="1311578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Etapa de idea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8B13345-1698-5852-709D-6EE622613CDA}"/>
              </a:ext>
            </a:extLst>
          </p:cNvPr>
          <p:cNvSpPr/>
          <p:nvPr/>
        </p:nvSpPr>
        <p:spPr>
          <a:xfrm>
            <a:off x="5210201" y="5383852"/>
            <a:ext cx="1518621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Etapa Temprana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EC7E4C9-140B-AF4E-84EF-967F96DCC883}"/>
              </a:ext>
            </a:extLst>
          </p:cNvPr>
          <p:cNvSpPr/>
          <p:nvPr/>
        </p:nvSpPr>
        <p:spPr>
          <a:xfrm>
            <a:off x="7007938" y="5460797"/>
            <a:ext cx="1845377" cy="3231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Etapa Consolidación</a:t>
            </a:r>
          </a:p>
        </p:txBody>
      </p:sp>
    </p:spTree>
    <p:extLst>
      <p:ext uri="{BB962C8B-B14F-4D97-AF65-F5344CB8AC3E}">
        <p14:creationId xmlns:p14="http://schemas.microsoft.com/office/powerpoint/2010/main" val="284909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5EDF-7BA8-1D4B-B3AA-3F84B3FB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267" y="458713"/>
            <a:ext cx="5392918" cy="1122277"/>
          </a:xfrm>
        </p:spPr>
        <p:txBody>
          <a:bodyPr/>
          <a:lstStyle/>
          <a:p>
            <a:r>
              <a:rPr lang="es-CO" sz="4400" b="1" dirty="0"/>
              <a:t> Proceso de registro 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872031-73DB-A541-BAEA-C69A66F55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141" y="1807792"/>
            <a:ext cx="8471997" cy="3028157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400" dirty="0">
                <a:highlight>
                  <a:srgbClr val="00FF00"/>
                </a:highlight>
              </a:rPr>
              <a:t>Video</a:t>
            </a:r>
            <a:r>
              <a:rPr lang="es-ES" sz="2400" dirty="0"/>
              <a:t> de máximo 4 minutos, en formato MP4 y no debe estar alojado en YouTube.</a:t>
            </a:r>
          </a:p>
          <a:p>
            <a:pPr algn="just"/>
            <a:r>
              <a:rPr lang="es-ES" sz="2400" dirty="0"/>
              <a:t>La participación debe ir acompañada por una </a:t>
            </a:r>
            <a:r>
              <a:rPr lang="es-ES" sz="2400" dirty="0">
                <a:highlight>
                  <a:srgbClr val="00FF00"/>
                </a:highlight>
              </a:rPr>
              <a:t>presentación</a:t>
            </a:r>
            <a:r>
              <a:rPr lang="es-ES" sz="2400" dirty="0"/>
              <a:t> de 6 diapositivas máximo, que complemente la información registrada en el video. </a:t>
            </a:r>
          </a:p>
          <a:p>
            <a:pPr algn="just"/>
            <a:r>
              <a:rPr lang="es-ES" sz="2400" dirty="0">
                <a:highlight>
                  <a:srgbClr val="00FF00"/>
                </a:highlight>
              </a:rPr>
              <a:t>Foto</a:t>
            </a:r>
            <a:r>
              <a:rPr lang="es-ES" sz="2400" dirty="0"/>
              <a:t> del equipo tamaño 3x4. </a:t>
            </a:r>
          </a:p>
          <a:p>
            <a:pPr algn="just"/>
            <a:r>
              <a:rPr lang="es-ES" sz="2400" dirty="0"/>
              <a:t>Debe diligenciar el </a:t>
            </a:r>
            <a:r>
              <a:rPr lang="es-ES" sz="2400" dirty="0">
                <a:highlight>
                  <a:srgbClr val="00FF00"/>
                </a:highlight>
              </a:rPr>
              <a:t>formulario</a:t>
            </a:r>
            <a:r>
              <a:rPr lang="es-ES" sz="2400" dirty="0"/>
              <a:t> de inscripción y tendrá la opción de cargar en una carpeta drive el video, la presentación y la foto.</a:t>
            </a:r>
          </a:p>
          <a:p>
            <a:pPr marL="0" indent="0">
              <a:buNone/>
            </a:pPr>
            <a:endParaRPr lang="es-CO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5E132D-9262-EB8F-21A0-A142003CC8F4}"/>
              </a:ext>
            </a:extLst>
          </p:cNvPr>
          <p:cNvSpPr txBox="1"/>
          <p:nvPr/>
        </p:nvSpPr>
        <p:spPr>
          <a:xfrm>
            <a:off x="2885090" y="6375098"/>
            <a:ext cx="642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bg1">
                    <a:lumMod val="50000"/>
                  </a:schemeClr>
                </a:solidFill>
              </a:rPr>
              <a:t>Facultad /Unidad/Departamento </a:t>
            </a:r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</a:rPr>
              <a:t>Nombre Nombre Nombre</a:t>
            </a:r>
          </a:p>
        </p:txBody>
      </p:sp>
    </p:spTree>
    <p:extLst>
      <p:ext uri="{BB962C8B-B14F-4D97-AF65-F5344CB8AC3E}">
        <p14:creationId xmlns:p14="http://schemas.microsoft.com/office/powerpoint/2010/main" val="2793839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5EDF-7BA8-1D4B-B3AA-3F84B3FB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629"/>
            <a:ext cx="10579100" cy="1122277"/>
          </a:xfrm>
        </p:spPr>
        <p:txBody>
          <a:bodyPr/>
          <a:lstStyle/>
          <a:p>
            <a:r>
              <a:rPr lang="es-CO" sz="4400" b="1" dirty="0"/>
              <a:t> Requisitos</a:t>
            </a:r>
            <a:r>
              <a:rPr lang="en-US" sz="4400" b="1" dirty="0"/>
              <a:t> del video </a:t>
            </a:r>
            <a:endParaRPr lang="es-CO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872031-73DB-A541-BAEA-C69A66F55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261"/>
            <a:ext cx="10753725" cy="414680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1800" dirty="0"/>
              <a:t>Presentación de los integrantes del equipo, con su respectiva foto o imagen del grupo. Destacando el líder de la idea o proyecto.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Logo/imagen corporativa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Oportunidad comercial. Clara identificación de la necesidad que solucionan en el mercado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Descripción breve de la idea o proyecto y el producto o servicio que ofrecen, es decir, la solución que están brindando haciendo énfasis en el diferencial o propuesta de valor innovadora (ventaja competitiva) y su aporte al grupo de ODS seleccionado.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Proceso de elaboración del producto prestación de servicio. Los emprendimientos en etapa temprana o crecimiento deberán aportar evidencia del proceso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Estrategias de mercadeo y comercialización. Incluye el análisis de los canales de distribución y principales medios que utilizará o utiliza para la promoción y venta del producto o servicio. 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800" dirty="0"/>
              <a:t>Componente financiero: Incluir proyecciones de venta que incluya precios de venta y unidades, además un análisis de costos y, gastos.</a:t>
            </a:r>
            <a:endParaRPr lang="es-CO" sz="18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5E132D-9262-EB8F-21A0-A142003CC8F4}"/>
              </a:ext>
            </a:extLst>
          </p:cNvPr>
          <p:cNvSpPr txBox="1"/>
          <p:nvPr/>
        </p:nvSpPr>
        <p:spPr>
          <a:xfrm>
            <a:off x="2885090" y="6375098"/>
            <a:ext cx="6421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200" dirty="0">
                <a:solidFill>
                  <a:schemeClr val="bg1">
                    <a:lumMod val="50000"/>
                  </a:schemeClr>
                </a:solidFill>
              </a:rPr>
              <a:t>Facultad /Unidad/Departamento </a:t>
            </a:r>
            <a:r>
              <a:rPr lang="es-ES_tradnl" sz="1200" b="1" dirty="0">
                <a:solidFill>
                  <a:schemeClr val="bg1">
                    <a:lumMod val="50000"/>
                  </a:schemeClr>
                </a:solidFill>
              </a:rPr>
              <a:t>Nombre Nombre Nombre</a:t>
            </a:r>
          </a:p>
        </p:txBody>
      </p:sp>
    </p:spTree>
    <p:extLst>
      <p:ext uri="{BB962C8B-B14F-4D97-AF65-F5344CB8AC3E}">
        <p14:creationId xmlns:p14="http://schemas.microsoft.com/office/powerpoint/2010/main" val="2356321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25C9E-BFAA-AC5A-289B-C5B830BDD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6532" y="256663"/>
            <a:ext cx="5468332" cy="1325563"/>
          </a:xfrm>
        </p:spPr>
        <p:txBody>
          <a:bodyPr/>
          <a:lstStyle/>
          <a:p>
            <a:r>
              <a:rPr lang="es-CO" b="1" dirty="0"/>
              <a:t>Fechas importantes.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B0FA2F4-09F7-6BA1-769D-3476CBBEB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471709"/>
              </p:ext>
            </p:extLst>
          </p:nvPr>
        </p:nvGraphicFramePr>
        <p:xfrm>
          <a:off x="985598" y="625398"/>
          <a:ext cx="95346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2E13457C-1F01-433F-7903-5B00A905BCA5}"/>
              </a:ext>
            </a:extLst>
          </p:cNvPr>
          <p:cNvGrpSpPr/>
          <p:nvPr/>
        </p:nvGrpSpPr>
        <p:grpSpPr>
          <a:xfrm>
            <a:off x="4281588" y="1347719"/>
            <a:ext cx="5834695" cy="1889472"/>
            <a:chOff x="1517192" y="1491872"/>
            <a:chExt cx="5834695" cy="188947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136BB419-D529-5442-8FA0-6CDEBCF3368E}"/>
                </a:ext>
              </a:extLst>
            </p:cNvPr>
            <p:cNvSpPr/>
            <p:nvPr/>
          </p:nvSpPr>
          <p:spPr>
            <a:xfrm>
              <a:off x="2365604" y="1491872"/>
              <a:ext cx="4986283" cy="46725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252E40DA-AC17-2774-CEBA-F677246F68D6}"/>
                </a:ext>
              </a:extLst>
            </p:cNvPr>
            <p:cNvSpPr txBox="1"/>
            <p:nvPr/>
          </p:nvSpPr>
          <p:spPr>
            <a:xfrm>
              <a:off x="1517192" y="2914090"/>
              <a:ext cx="4986283" cy="467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sz="1400" kern="1200" dirty="0"/>
                <a:t>Desde el 25 de mayo </a:t>
              </a:r>
              <a:r>
                <a:rPr lang="es-CO" sz="1400" kern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Franklin Gothic Book" panose="020B0503020102020204"/>
                  <a:ea typeface="+mn-ea"/>
                  <a:cs typeface="+mn-cs"/>
                </a:rPr>
                <a:t>por medio de la plataforma de la Feria lo que se complementa con evaluación de jurado</a:t>
              </a:r>
              <a:endParaRPr lang="es-CO" sz="1400" kern="1200" dirty="0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B04DB14-8D24-1A5A-CB27-009227E628CE}"/>
              </a:ext>
            </a:extLst>
          </p:cNvPr>
          <p:cNvSpPr txBox="1"/>
          <p:nvPr/>
        </p:nvSpPr>
        <p:spPr>
          <a:xfrm>
            <a:off x="5216412" y="3462265"/>
            <a:ext cx="4986283" cy="4672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400" kern="1200" dirty="0"/>
              <a:t>Segunda semana de junio de 2023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D851F3-723A-DE66-1946-4BF2B0DE543E}"/>
              </a:ext>
            </a:extLst>
          </p:cNvPr>
          <p:cNvSpPr txBox="1"/>
          <p:nvPr/>
        </p:nvSpPr>
        <p:spPr>
          <a:xfrm>
            <a:off x="6096000" y="4154593"/>
            <a:ext cx="4986283" cy="4672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400" kern="1200" dirty="0" err="1"/>
              <a:t>Bootcamp</a:t>
            </a:r>
            <a:r>
              <a:rPr lang="es-CO" sz="1400" kern="1200" dirty="0"/>
              <a:t> 15 preseleccionados Primera semana agosto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574F13-8E21-DFE8-6481-7DDC37B3CBAA}"/>
              </a:ext>
            </a:extLst>
          </p:cNvPr>
          <p:cNvSpPr txBox="1"/>
          <p:nvPr/>
        </p:nvSpPr>
        <p:spPr>
          <a:xfrm>
            <a:off x="7086061" y="4935667"/>
            <a:ext cx="3679349" cy="4672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s-CO" sz="1400" kern="1200" dirty="0" err="1"/>
              <a:t>Elevator</a:t>
            </a:r>
            <a:r>
              <a:rPr lang="es-CO" sz="1400" kern="1200" dirty="0"/>
              <a:t> </a:t>
            </a:r>
            <a:r>
              <a:rPr lang="es-CO" sz="1400" kern="1200" dirty="0" err="1"/>
              <a:t>Picth</a:t>
            </a:r>
            <a:r>
              <a:rPr lang="es-CO" sz="1400" kern="1200" dirty="0"/>
              <a:t> con expertos. Segunda semana de agosto</a:t>
            </a:r>
          </a:p>
        </p:txBody>
      </p:sp>
    </p:spTree>
    <p:extLst>
      <p:ext uri="{BB962C8B-B14F-4D97-AF65-F5344CB8AC3E}">
        <p14:creationId xmlns:p14="http://schemas.microsoft.com/office/powerpoint/2010/main" val="239908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49D96-CE05-7112-2E06-57C141E1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431" y="529430"/>
            <a:ext cx="10515600" cy="1325563"/>
          </a:xfrm>
        </p:spPr>
        <p:txBody>
          <a:bodyPr/>
          <a:lstStyle/>
          <a:p>
            <a:r>
              <a:rPr lang="es-ES" dirty="0"/>
              <a:t>Podrás ser uno de los ganadores de: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1B40E6-4792-F550-E630-B17CB9006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5272" y="1690688"/>
            <a:ext cx="9925050" cy="3975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🏅</a:t>
            </a:r>
            <a:r>
              <a:rPr lang="es-ES" dirty="0">
                <a:highlight>
                  <a:srgbClr val="FFFF00"/>
                </a:highlight>
              </a:rPr>
              <a:t>Cupos gratis </a:t>
            </a:r>
            <a:r>
              <a:rPr lang="es-ES" dirty="0"/>
              <a:t>para ti y tus socios (si los tienes) </a:t>
            </a:r>
            <a:r>
              <a:rPr lang="es-ES" dirty="0">
                <a:highlight>
                  <a:srgbClr val="FFFF00"/>
                </a:highlight>
              </a:rPr>
              <a:t>en el Bootcamp de emprendimiento</a:t>
            </a:r>
            <a:r>
              <a:rPr lang="es-ES" dirty="0"/>
              <a:t> (entrenamiento) para  perfeccionar tu modelo de negocio</a:t>
            </a:r>
          </a:p>
          <a:p>
            <a:pPr marL="0" indent="0">
              <a:buNone/>
            </a:pPr>
            <a:r>
              <a:rPr lang="es-ES" dirty="0"/>
              <a:t>🏅</a:t>
            </a:r>
            <a:r>
              <a:rPr lang="es-ES" dirty="0">
                <a:highlight>
                  <a:srgbClr val="FFFF00"/>
                </a:highlight>
              </a:rPr>
              <a:t>Articulación</a:t>
            </a:r>
            <a:r>
              <a:rPr lang="es-ES" dirty="0"/>
              <a:t> de tu proyecto </a:t>
            </a:r>
            <a:r>
              <a:rPr lang="es-ES" dirty="0">
                <a:highlight>
                  <a:srgbClr val="FFFF00"/>
                </a:highlight>
              </a:rPr>
              <a:t>con actores del ecosistema</a:t>
            </a:r>
            <a:r>
              <a:rPr lang="es-ES" dirty="0"/>
              <a:t> de emprendimiento para fortalecer tu negocio</a:t>
            </a:r>
          </a:p>
          <a:p>
            <a:pPr marL="0" indent="0">
              <a:buNone/>
            </a:pPr>
            <a:r>
              <a:rPr lang="es-ES" dirty="0">
                <a:highlight>
                  <a:srgbClr val="FFFF00"/>
                </a:highlight>
              </a:rPr>
              <a:t>🏅Publicación de los emprendimientos </a:t>
            </a:r>
            <a:r>
              <a:rPr lang="es-ES" dirty="0"/>
              <a:t>en etapas temprana y consolidación en la </a:t>
            </a:r>
            <a:r>
              <a:rPr lang="es-ES" dirty="0">
                <a:highlight>
                  <a:srgbClr val="FFFF00"/>
                </a:highlight>
              </a:rPr>
              <a:t>Vitrina digital </a:t>
            </a:r>
            <a:r>
              <a:rPr lang="es-ES" dirty="0"/>
              <a:t>de la feria y en las </a:t>
            </a:r>
            <a:r>
              <a:rPr lang="es-ES" dirty="0">
                <a:highlight>
                  <a:srgbClr val="FFFF00"/>
                </a:highlight>
              </a:rPr>
              <a:t>redes sociales institucionales</a:t>
            </a:r>
          </a:p>
          <a:p>
            <a:pPr marL="0" indent="0">
              <a:buNone/>
            </a:pPr>
            <a:r>
              <a:rPr lang="es-ES" dirty="0"/>
              <a:t>🏅 </a:t>
            </a:r>
            <a:r>
              <a:rPr lang="es-ES" dirty="0">
                <a:highlight>
                  <a:srgbClr val="FFFF00"/>
                </a:highlight>
              </a:rPr>
              <a:t>Capital semilla en efectivo </a:t>
            </a:r>
            <a:r>
              <a:rPr lang="es-ES" dirty="0"/>
              <a:t>💵 para que inviertas en tu emprendimiento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2514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3BC16-E0CC-FBFA-F56D-ECBBD163C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354" y="431113"/>
            <a:ext cx="5062980" cy="1325563"/>
          </a:xfrm>
        </p:spPr>
        <p:txBody>
          <a:bodyPr/>
          <a:lstStyle/>
          <a:p>
            <a:r>
              <a:rPr lang="es-CO" b="1" dirty="0"/>
              <a:t>Contactos de sedes y seccionales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A2DAEC-2FF5-D318-FD7F-2A6CE8225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974" y="1964065"/>
            <a:ext cx="3862240" cy="4090987"/>
          </a:xfrm>
        </p:spPr>
        <p:txBody>
          <a:bodyPr>
            <a:normAutofit fontScale="55000" lnSpcReduction="20000"/>
          </a:bodyPr>
          <a:lstStyle/>
          <a:p>
            <a:r>
              <a:rPr lang="es-CO" b="1" dirty="0"/>
              <a:t>Sede Bogotá y </a:t>
            </a:r>
            <a:r>
              <a:rPr lang="es-CO" b="1" dirty="0" err="1"/>
              <a:t>Duad</a:t>
            </a:r>
            <a:r>
              <a:rPr lang="es-CO" b="1" dirty="0"/>
              <a:t>:</a:t>
            </a:r>
          </a:p>
          <a:p>
            <a:pPr marL="0" indent="0">
              <a:buNone/>
            </a:pPr>
            <a:r>
              <a:rPr lang="es-CO" dirty="0"/>
              <a:t>Coord.emprendimiento@usta.edu.co</a:t>
            </a:r>
          </a:p>
          <a:p>
            <a:pPr marL="0" indent="0">
              <a:buNone/>
            </a:pPr>
            <a:r>
              <a:rPr lang="es-CO" dirty="0"/>
              <a:t> Ext:1918   contacto 3147229979</a:t>
            </a:r>
          </a:p>
          <a:p>
            <a:r>
              <a:rPr lang="es-CO" b="1" dirty="0"/>
              <a:t>Seccional Tunja</a:t>
            </a:r>
          </a:p>
          <a:p>
            <a:pPr marL="0" indent="0">
              <a:buNone/>
            </a:pPr>
            <a:r>
              <a:rPr lang="es-CO" dirty="0"/>
              <a:t>Proyección@ustatunja.edu.co</a:t>
            </a:r>
          </a:p>
          <a:p>
            <a:pPr marL="0" indent="0">
              <a:buNone/>
            </a:pPr>
            <a:r>
              <a:rPr lang="es-CO" dirty="0"/>
              <a:t>Ext: 5501</a:t>
            </a:r>
          </a:p>
          <a:p>
            <a:r>
              <a:rPr lang="es-CO" b="1" dirty="0"/>
              <a:t>Sede Medellín</a:t>
            </a:r>
          </a:p>
          <a:p>
            <a:pPr marL="0" indent="0">
              <a:buNone/>
            </a:pPr>
            <a:r>
              <a:rPr lang="es-CO" dirty="0"/>
              <a:t> direccion.proyeccion@ustamed.edu.co</a:t>
            </a:r>
          </a:p>
          <a:p>
            <a:pPr marL="0" indent="0">
              <a:buNone/>
            </a:pPr>
            <a:r>
              <a:rPr lang="es-CO" dirty="0"/>
              <a:t>Contacto 321 2140990</a:t>
            </a:r>
          </a:p>
          <a:p>
            <a:r>
              <a:rPr lang="es-CO" b="1" dirty="0"/>
              <a:t>Seccional Bucaramanga </a:t>
            </a:r>
          </a:p>
          <a:p>
            <a:pPr marL="0" indent="0">
              <a:buNone/>
            </a:pPr>
            <a:r>
              <a:rPr lang="es-CO" dirty="0"/>
              <a:t>emprendimiento@ustabuca.edu.co </a:t>
            </a:r>
          </a:p>
          <a:p>
            <a:pPr marL="0" indent="0">
              <a:buNone/>
            </a:pPr>
            <a:r>
              <a:rPr lang="es-CO" dirty="0"/>
              <a:t>Ext: 6539 contacto 3184289444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6" name="Rectángulo 5">
            <a:hlinkClick r:id="rId2"/>
            <a:extLst>
              <a:ext uri="{FF2B5EF4-FFF2-40B4-BE49-F238E27FC236}">
                <a16:creationId xmlns:a16="http://schemas.microsoft.com/office/drawing/2014/main" id="{4B97AB34-8B22-2994-E983-EF2EA1230CB6}"/>
              </a:ext>
            </a:extLst>
          </p:cNvPr>
          <p:cNvSpPr/>
          <p:nvPr/>
        </p:nvSpPr>
        <p:spPr>
          <a:xfrm>
            <a:off x="776926" y="1383632"/>
            <a:ext cx="5747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TÉRMINOS DE LA CONVOCATORIA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0F3B78-667C-AD1A-1891-D20FF2FE8404}"/>
              </a:ext>
            </a:extLst>
          </p:cNvPr>
          <p:cNvSpPr/>
          <p:nvPr/>
        </p:nvSpPr>
        <p:spPr>
          <a:xfrm>
            <a:off x="2273196" y="4409636"/>
            <a:ext cx="3181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hlinkClick r:id="rId3"/>
              </a:rPr>
              <a:t>REGISTRO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EAB50B98-A654-5F47-F44D-5C1ED54ACA3A}"/>
              </a:ext>
            </a:extLst>
          </p:cNvPr>
          <p:cNvSpPr/>
          <p:nvPr/>
        </p:nvSpPr>
        <p:spPr>
          <a:xfrm>
            <a:off x="3440784" y="3137958"/>
            <a:ext cx="575035" cy="127167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42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3589D-1A19-0516-95D2-AA63D082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814" y="186015"/>
            <a:ext cx="5458905" cy="1325563"/>
          </a:xfrm>
        </p:spPr>
        <p:txBody>
          <a:bodyPr/>
          <a:lstStyle/>
          <a:p>
            <a:r>
              <a:rPr lang="es-CO" dirty="0"/>
              <a:t>MUCHAS 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0E60A1-D435-F60B-3E3D-8AF62478B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814" y="1197588"/>
            <a:ext cx="4628558" cy="463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63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637</Words>
  <Application>Microsoft Office PowerPoint</Application>
  <PresentationFormat>Panorámica</PresentationFormat>
  <Paragraphs>73</Paragraphs>
  <Slides>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Tema de Office</vt:lpstr>
      <vt:lpstr>Presentación de PowerPoint</vt:lpstr>
      <vt:lpstr>Presentación de PowerPoint</vt:lpstr>
      <vt:lpstr>CATEGORÍAS DE PARTICIPACIÓN.</vt:lpstr>
      <vt:lpstr> Proceso de registro </vt:lpstr>
      <vt:lpstr> Requisitos del video </vt:lpstr>
      <vt:lpstr>Fechas importantes.</vt:lpstr>
      <vt:lpstr>Podrás ser uno de los ganadores de:</vt:lpstr>
      <vt:lpstr>Contactos de sedes y seccionales </vt:lpstr>
      <vt:lpstr>MUCHAS 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ADMINISTRATIVO OFFICE</dc:creator>
  <cp:lastModifiedBy>José Luis Rey Palacio</cp:lastModifiedBy>
  <cp:revision>24</cp:revision>
  <dcterms:created xsi:type="dcterms:W3CDTF">2020-06-03T22:02:27Z</dcterms:created>
  <dcterms:modified xsi:type="dcterms:W3CDTF">2023-05-04T22:57:34Z</dcterms:modified>
</cp:coreProperties>
</file>