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300" r:id="rId3"/>
    <p:sldId id="286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603"/>
    <a:srgbClr val="325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F1C98-A435-4C26-AA91-A43A2806DBF6}" type="datetimeFigureOut">
              <a:rPr lang="es-CO" smtClean="0"/>
              <a:t>18/09/2023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B877-EBF5-415D-BBBF-FE64AADAD9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69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11320" y="2276272"/>
            <a:ext cx="6969250" cy="2099453"/>
          </a:xfrm>
        </p:spPr>
        <p:txBody>
          <a:bodyPr anchor="b">
            <a:normAutofit/>
          </a:bodyPr>
          <a:lstStyle>
            <a:lvl1pPr algn="l">
              <a:defRPr sz="4400" b="0" baseline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Título de presentación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11320" y="4467801"/>
            <a:ext cx="7290262" cy="4057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o nombre exponente / dependencia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734708" y="6179212"/>
            <a:ext cx="1457292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fld id="{E44C77FA-D094-47FC-9A42-6CCD28DFD6AF}" type="datetimeFigureOut">
              <a:rPr lang="es-CO" smtClean="0"/>
              <a:pPr/>
              <a:t>18/09/2023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56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seccion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98386" y="2774694"/>
            <a:ext cx="7042740" cy="647516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Subtítulo/subtema</a:t>
            </a:r>
            <a:endParaRPr lang="es-CO" dirty="0"/>
          </a:p>
        </p:txBody>
      </p:sp>
      <p:sp>
        <p:nvSpPr>
          <p:cNvPr id="12" name="Marcador de texto 2"/>
          <p:cNvSpPr>
            <a:spLocks noGrp="1"/>
          </p:cNvSpPr>
          <p:nvPr>
            <p:ph type="body" idx="13" hasCustomPrompt="1"/>
          </p:nvPr>
        </p:nvSpPr>
        <p:spPr>
          <a:xfrm>
            <a:off x="598386" y="3554841"/>
            <a:ext cx="7042740" cy="85419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Subtítulo o nombre exponente / dependencia</a:t>
            </a:r>
          </a:p>
        </p:txBody>
      </p:sp>
    </p:spTree>
    <p:extLst>
      <p:ext uri="{BB962C8B-B14F-4D97-AF65-F5344CB8AC3E}">
        <p14:creationId xmlns:p14="http://schemas.microsoft.com/office/powerpoint/2010/main" val="30042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45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lust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78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tilla seccion gen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98385" y="846306"/>
            <a:ext cx="10983879" cy="50604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00B0F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Texto corrido</a:t>
            </a:r>
            <a:endParaRPr lang="es-CO" dirty="0"/>
          </a:p>
        </p:txBody>
      </p:sp>
      <p:sp>
        <p:nvSpPr>
          <p:cNvPr id="12" name="Marcador de texto 2"/>
          <p:cNvSpPr>
            <a:spLocks noGrp="1"/>
          </p:cNvSpPr>
          <p:nvPr>
            <p:ph type="body" idx="13" hasCustomPrompt="1"/>
          </p:nvPr>
        </p:nvSpPr>
        <p:spPr>
          <a:xfrm>
            <a:off x="598385" y="1626453"/>
            <a:ext cx="10983879" cy="368214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00206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Cuerpo de texto</a:t>
            </a:r>
          </a:p>
        </p:txBody>
      </p:sp>
    </p:spTree>
    <p:extLst>
      <p:ext uri="{BB962C8B-B14F-4D97-AF65-F5344CB8AC3E}">
        <p14:creationId xmlns:p14="http://schemas.microsoft.com/office/powerpoint/2010/main" val="255475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seccion general - 2 colum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98385" y="846306"/>
            <a:ext cx="10983879" cy="50604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00B0F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Texto de 2 columnas</a:t>
            </a:r>
            <a:endParaRPr lang="es-CO" dirty="0"/>
          </a:p>
        </p:txBody>
      </p:sp>
      <p:sp>
        <p:nvSpPr>
          <p:cNvPr id="12" name="Marcador de texto 2"/>
          <p:cNvSpPr>
            <a:spLocks noGrp="1"/>
          </p:cNvSpPr>
          <p:nvPr>
            <p:ph type="body" idx="14" hasCustomPrompt="1"/>
          </p:nvPr>
        </p:nvSpPr>
        <p:spPr>
          <a:xfrm>
            <a:off x="598385" y="1626453"/>
            <a:ext cx="5247937" cy="360509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00206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Cuerpo de texto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idx="15" hasCustomPrompt="1"/>
          </p:nvPr>
        </p:nvSpPr>
        <p:spPr>
          <a:xfrm>
            <a:off x="6334328" y="1626452"/>
            <a:ext cx="5247937" cy="360509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00206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Cuerpo de texto</a:t>
            </a:r>
          </a:p>
        </p:txBody>
      </p:sp>
    </p:spTree>
    <p:extLst>
      <p:ext uri="{BB962C8B-B14F-4D97-AF65-F5344CB8AC3E}">
        <p14:creationId xmlns:p14="http://schemas.microsoft.com/office/powerpoint/2010/main" val="2810741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seccion general - 3 colum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98385" y="846306"/>
            <a:ext cx="10983879" cy="50604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00B0F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Texto de 3 columnas</a:t>
            </a:r>
            <a:endParaRPr lang="es-CO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239364" y="6266762"/>
            <a:ext cx="685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843E9C3-05BD-46C7-A17D-6877AD2E572C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idx="15" hasCustomPrompt="1"/>
          </p:nvPr>
        </p:nvSpPr>
        <p:spPr>
          <a:xfrm>
            <a:off x="598385" y="1626454"/>
            <a:ext cx="3352667" cy="360509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00206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Cuerpo de texto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idx="16" hasCustomPrompt="1"/>
          </p:nvPr>
        </p:nvSpPr>
        <p:spPr>
          <a:xfrm>
            <a:off x="4413990" y="1626454"/>
            <a:ext cx="3352667" cy="360509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00206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Cuerpo de texto</a:t>
            </a:r>
          </a:p>
        </p:txBody>
      </p:sp>
      <p:sp>
        <p:nvSpPr>
          <p:cNvPr id="17" name="Marcador de texto 2"/>
          <p:cNvSpPr>
            <a:spLocks noGrp="1"/>
          </p:cNvSpPr>
          <p:nvPr>
            <p:ph type="body" idx="20" hasCustomPrompt="1"/>
          </p:nvPr>
        </p:nvSpPr>
        <p:spPr>
          <a:xfrm>
            <a:off x="8235271" y="1626454"/>
            <a:ext cx="3352667" cy="360509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002060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Cuerpo de texto</a:t>
            </a:r>
          </a:p>
        </p:txBody>
      </p:sp>
    </p:spTree>
    <p:extLst>
      <p:ext uri="{BB962C8B-B14F-4D97-AF65-F5344CB8AC3E}">
        <p14:creationId xmlns:p14="http://schemas.microsoft.com/office/powerpoint/2010/main" val="81464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 hasCustomPrompt="1"/>
          </p:nvPr>
        </p:nvSpPr>
        <p:spPr>
          <a:xfrm>
            <a:off x="3920246" y="6001966"/>
            <a:ext cx="4192621" cy="506278"/>
          </a:xfrm>
        </p:spPr>
        <p:txBody>
          <a:bodyPr anchor="b">
            <a:normAutofit/>
          </a:bodyPr>
          <a:lstStyle>
            <a:lvl1pPr algn="ctr">
              <a:defRPr sz="2800" b="0" baseline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Cierre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902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77FA-D094-47FC-9A42-6CCD28DFD6AF}" type="datetimeFigureOut">
              <a:rPr lang="es-CO" smtClean="0"/>
              <a:t>18/09/2023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E9C3-05BD-46C7-A17D-6877AD2E57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788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0" r:id="rId3"/>
    <p:sldLayoutId id="2147483650" r:id="rId4"/>
    <p:sldLayoutId id="2147483679" r:id="rId5"/>
    <p:sldLayoutId id="2147483662" r:id="rId6"/>
    <p:sldLayoutId id="2147483661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Montserrat SemiBold" panose="000007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iew.genial.ly/64a597e01c8f07001895ac8d/interactive-content-convocatorias-2024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1319" y="2276272"/>
            <a:ext cx="7676335" cy="2099453"/>
          </a:xfrm>
        </p:spPr>
        <p:txBody>
          <a:bodyPr/>
          <a:lstStyle/>
          <a:p>
            <a:r>
              <a:rPr lang="es-CO" dirty="0"/>
              <a:t>Comité Particular de Investigación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CO" dirty="0"/>
              <a:t>Universidad Santo Tomás, seccional Villavicencio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11320" y="5615868"/>
            <a:ext cx="2753636" cy="40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spc="600" dirty="0">
                <a:solidFill>
                  <a:srgbClr val="FDD603"/>
                </a:solidFill>
              </a:rPr>
              <a:t>Julio, 2023</a:t>
            </a:r>
          </a:p>
        </p:txBody>
      </p:sp>
    </p:spTree>
    <p:extLst>
      <p:ext uri="{BB962C8B-B14F-4D97-AF65-F5344CB8AC3E}">
        <p14:creationId xmlns:p14="http://schemas.microsoft.com/office/powerpoint/2010/main" val="366950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8916" y="534592"/>
            <a:ext cx="10983879" cy="506041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Convocatoria Misiones en Ciencia 2024</a:t>
            </a:r>
          </a:p>
        </p:txBody>
      </p:sp>
      <p:pic>
        <p:nvPicPr>
          <p:cNvPr id="9" name="Imagen 8">
            <a:hlinkClick r:id="rId2"/>
            <a:extLst>
              <a:ext uri="{FF2B5EF4-FFF2-40B4-BE49-F238E27FC236}">
                <a16:creationId xmlns:a16="http://schemas.microsoft.com/office/drawing/2014/main" id="{49D8ED69-2C93-5CF9-C3BE-2E56E52F0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1" t="21518" r="16041" b="10741"/>
          <a:stretch/>
        </p:blipFill>
        <p:spPr>
          <a:xfrm>
            <a:off x="1823355" y="1106157"/>
            <a:ext cx="8255000" cy="46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0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973DC7D-7C64-0936-E122-4A45DF2DA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863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18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SemiBold</vt:lpstr>
      <vt:lpstr>Tema de Office</vt:lpstr>
      <vt:lpstr>Comité Particular de Investigación</vt:lpstr>
      <vt:lpstr>Convocatoria Misiones en Ciencia 2024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Del Pilar Benito Bustos</dc:creator>
  <cp:lastModifiedBy>Jorge Enrique Ramirez Martinez</cp:lastModifiedBy>
  <cp:revision>48</cp:revision>
  <dcterms:created xsi:type="dcterms:W3CDTF">2022-01-26T13:37:07Z</dcterms:created>
  <dcterms:modified xsi:type="dcterms:W3CDTF">2023-09-18T17:55:31Z</dcterms:modified>
</cp:coreProperties>
</file>